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1" r:id="rId2"/>
  </p:sldMasterIdLst>
  <p:notesMasterIdLst>
    <p:notesMasterId r:id="rId26"/>
  </p:notesMasterIdLst>
  <p:sldIdLst>
    <p:sldId id="256" r:id="rId3"/>
    <p:sldId id="266" r:id="rId4"/>
    <p:sldId id="566" r:id="rId5"/>
    <p:sldId id="258" r:id="rId6"/>
    <p:sldId id="261" r:id="rId7"/>
    <p:sldId id="262" r:id="rId8"/>
    <p:sldId id="558" r:id="rId9"/>
    <p:sldId id="559" r:id="rId10"/>
    <p:sldId id="560" r:id="rId11"/>
    <p:sldId id="561" r:id="rId12"/>
    <p:sldId id="562" r:id="rId13"/>
    <p:sldId id="563" r:id="rId14"/>
    <p:sldId id="567" r:id="rId15"/>
    <p:sldId id="263" r:id="rId16"/>
    <p:sldId id="270" r:id="rId17"/>
    <p:sldId id="282" r:id="rId18"/>
    <p:sldId id="564" r:id="rId19"/>
    <p:sldId id="551" r:id="rId20"/>
    <p:sldId id="554" r:id="rId21"/>
    <p:sldId id="557" r:id="rId22"/>
    <p:sldId id="284" r:id="rId23"/>
    <p:sldId id="269" r:id="rId24"/>
    <p:sldId id="548" r:id="rId2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03" autoAdjust="0"/>
    <p:restoredTop sz="94660"/>
  </p:normalViewPr>
  <p:slideViewPr>
    <p:cSldViewPr>
      <p:cViewPr varScale="1">
        <p:scale>
          <a:sx n="87" d="100"/>
          <a:sy n="87" d="100"/>
        </p:scale>
        <p:origin x="102" y="85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21BF82E-4988-4D12-8EEC-2A7122AFB4E6}" type="datetimeFigureOut">
              <a:rPr lang="en-CA" smtClean="0"/>
              <a:t>2022-06-17</a:t>
            </a:fld>
            <a:endParaRPr lang="en-CA"/>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1DDD972-5926-4217-AA11-701860965560}" type="slidenum">
              <a:rPr lang="en-CA" smtClean="0"/>
              <a:t>‹#›</a:t>
            </a:fld>
            <a:endParaRPr lang="en-CA"/>
          </a:p>
        </p:txBody>
      </p:sp>
    </p:spTree>
    <p:extLst>
      <p:ext uri="{BB962C8B-B14F-4D97-AF65-F5344CB8AC3E}">
        <p14:creationId xmlns:p14="http://schemas.microsoft.com/office/powerpoint/2010/main" val="128738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8CA81A7-3FAE-0B40-B012-E554C4FDCD45}" type="slidenum">
              <a:rPr lang="en-US" smtClean="0"/>
              <a:t>2</a:t>
            </a:fld>
            <a:endParaRPr lang="en-US" dirty="0"/>
          </a:p>
        </p:txBody>
      </p:sp>
    </p:spTree>
    <p:extLst>
      <p:ext uri="{BB962C8B-B14F-4D97-AF65-F5344CB8AC3E}">
        <p14:creationId xmlns:p14="http://schemas.microsoft.com/office/powerpoint/2010/main" val="1482514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DDD972-5926-4217-AA11-701860965560}" type="slidenum">
              <a:rPr lang="en-CA" smtClean="0"/>
              <a:t>14</a:t>
            </a:fld>
            <a:endParaRPr lang="en-CA"/>
          </a:p>
        </p:txBody>
      </p:sp>
    </p:spTree>
    <p:extLst>
      <p:ext uri="{BB962C8B-B14F-4D97-AF65-F5344CB8AC3E}">
        <p14:creationId xmlns:p14="http://schemas.microsoft.com/office/powerpoint/2010/main" val="3530659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8CA81A7-3FAE-0B40-B012-E554C4FDCD45}" type="slidenum">
              <a:rPr lang="en-US" smtClean="0"/>
              <a:t>15</a:t>
            </a:fld>
            <a:endParaRPr lang="en-US" dirty="0"/>
          </a:p>
        </p:txBody>
      </p:sp>
    </p:spTree>
    <p:extLst>
      <p:ext uri="{BB962C8B-B14F-4D97-AF65-F5344CB8AC3E}">
        <p14:creationId xmlns:p14="http://schemas.microsoft.com/office/powerpoint/2010/main" val="138643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A81A7-3FAE-0B40-B012-E554C4FDCD4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8172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DDD972-5926-4217-AA11-701860965560}" type="slidenum">
              <a:rPr lang="en-CA" smtClean="0"/>
              <a:t>21</a:t>
            </a:fld>
            <a:endParaRPr lang="en-CA"/>
          </a:p>
        </p:txBody>
      </p:sp>
    </p:spTree>
    <p:extLst>
      <p:ext uri="{BB962C8B-B14F-4D97-AF65-F5344CB8AC3E}">
        <p14:creationId xmlns:p14="http://schemas.microsoft.com/office/powerpoint/2010/main" val="3076963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9627" y="7"/>
            <a:ext cx="11302773" cy="778533"/>
          </a:xfrm>
        </p:spPr>
        <p:txBody>
          <a:bodyPr anchor="b" anchorCtr="0">
            <a:noAutofit/>
          </a:bodyPr>
          <a:lstStyle>
            <a:lvl1pPr>
              <a:defRPr sz="2799" b="0" i="0">
                <a:latin typeface="Avenir 95 Black"/>
                <a:cs typeface="Avenir 95 Black"/>
              </a:defRPr>
            </a:lvl1pPr>
          </a:lstStyle>
          <a:p>
            <a:r>
              <a:rPr lang="en-US" dirty="0"/>
              <a:t>Click to edit Master title style</a:t>
            </a:r>
          </a:p>
        </p:txBody>
      </p:sp>
      <p:sp>
        <p:nvSpPr>
          <p:cNvPr id="3" name="Content Placeholder 2"/>
          <p:cNvSpPr>
            <a:spLocks noGrp="1"/>
          </p:cNvSpPr>
          <p:nvPr>
            <p:ph idx="1"/>
          </p:nvPr>
        </p:nvSpPr>
        <p:spPr>
          <a:xfrm>
            <a:off x="508131" y="1600206"/>
            <a:ext cx="11302773"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4360C5C-4DD8-2245-A795-D56FDD4D8F38}" type="datetime1">
              <a:rPr lang="en-CA" smtClean="0"/>
              <a:t>2022-06-17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Rectangle 9"/>
          <p:cNvSpPr/>
          <p:nvPr userDrawn="1"/>
        </p:nvSpPr>
        <p:spPr>
          <a:xfrm>
            <a:off x="-4262" y="384147"/>
            <a:ext cx="71660" cy="394386"/>
          </a:xfrm>
          <a:prstGeom prst="rect">
            <a:avLst/>
          </a:prstGeom>
          <a:solidFill>
            <a:srgbClr val="92D05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8910748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CDDCFAC-335B-8047-B903-C4E961D86B2B}"/>
              </a:ext>
            </a:extLst>
          </p:cNvPr>
          <p:cNvSpPr>
            <a:spLocks noGrp="1"/>
          </p:cNvSpPr>
          <p:nvPr>
            <p:ph type="ctrTitle" hasCustomPrompt="1"/>
          </p:nvPr>
        </p:nvSpPr>
        <p:spPr>
          <a:xfrm>
            <a:off x="640780" y="584700"/>
            <a:ext cx="9144000" cy="614061"/>
          </a:xfrm>
          <a:prstGeom prst="rect">
            <a:avLst/>
          </a:prstGeom>
        </p:spPr>
        <p:txBody>
          <a:bodyPr anchor="b">
            <a:normAutofit/>
          </a:bodyPr>
          <a:lstStyle>
            <a:lvl1pPr algn="l">
              <a:defRPr sz="3199" b="1" i="0">
                <a:solidFill>
                  <a:srgbClr val="00437B"/>
                </a:solidFill>
                <a:latin typeface="Arial" panose="020B0604020202020204" pitchFamily="34" charset="0"/>
                <a:cs typeface="Arial" panose="020B0604020202020204" pitchFamily="34" charset="0"/>
              </a:defRPr>
            </a:lvl1pPr>
          </a:lstStyle>
          <a:p>
            <a:r>
              <a:rPr lang="en-US"/>
              <a:t>Title Placeholder</a:t>
            </a:r>
          </a:p>
        </p:txBody>
      </p:sp>
      <p:sp>
        <p:nvSpPr>
          <p:cNvPr id="4" name="Subtitle 2">
            <a:extLst>
              <a:ext uri="{FF2B5EF4-FFF2-40B4-BE49-F238E27FC236}">
                <a16:creationId xmlns:a16="http://schemas.microsoft.com/office/drawing/2014/main" id="{D6599F2B-9489-4749-98FE-B9054A8A9CAF}"/>
              </a:ext>
            </a:extLst>
          </p:cNvPr>
          <p:cNvSpPr>
            <a:spLocks noGrp="1"/>
          </p:cNvSpPr>
          <p:nvPr>
            <p:ph type="subTitle" idx="1" hasCustomPrompt="1"/>
          </p:nvPr>
        </p:nvSpPr>
        <p:spPr>
          <a:xfrm>
            <a:off x="640780" y="1356524"/>
            <a:ext cx="9144000" cy="770292"/>
          </a:xfrm>
          <a:prstGeom prst="rect">
            <a:avLst/>
          </a:prstGeom>
        </p:spPr>
        <p:txBody>
          <a:bodyPr>
            <a:normAutofit/>
          </a:bodyPr>
          <a:lstStyle>
            <a:lvl1pPr marL="0" indent="0" algn="l">
              <a:buNone/>
              <a:defRPr sz="1800" b="0" i="0">
                <a:solidFill>
                  <a:schemeClr val="tx1"/>
                </a:solidFill>
                <a:latin typeface="Arial" panose="020B0604020202020204" pitchFamily="34" charset="0"/>
                <a:cs typeface="Arial" panose="020B0604020202020204" pitchFamily="34" charset="0"/>
              </a:defRPr>
            </a:lvl1pPr>
            <a:lvl2pPr marL="457071" indent="0" algn="ctr">
              <a:buNone/>
              <a:defRPr sz="2000"/>
            </a:lvl2pPr>
            <a:lvl3pPr marL="914141" indent="0" algn="ctr">
              <a:buNone/>
              <a:defRPr sz="1800"/>
            </a:lvl3pPr>
            <a:lvl4pPr marL="1371212" indent="0" algn="ctr">
              <a:buNone/>
              <a:defRPr sz="1600"/>
            </a:lvl4pPr>
            <a:lvl5pPr marL="1828281" indent="0" algn="ctr">
              <a:buNone/>
              <a:defRPr sz="1600"/>
            </a:lvl5pPr>
            <a:lvl6pPr marL="2285353" indent="0" algn="ctr">
              <a:buNone/>
              <a:defRPr sz="1600"/>
            </a:lvl6pPr>
            <a:lvl7pPr marL="2742422" indent="0" algn="ctr">
              <a:buNone/>
              <a:defRPr sz="1600"/>
            </a:lvl7pPr>
            <a:lvl8pPr marL="3199493" indent="0" algn="ctr">
              <a:buNone/>
              <a:defRPr sz="1600"/>
            </a:lvl8pPr>
            <a:lvl9pPr marL="3656564" indent="0" algn="ctr">
              <a:buNone/>
              <a:defRPr sz="1600"/>
            </a:lvl9pPr>
          </a:lstStyle>
          <a:p>
            <a:r>
              <a:rPr lang="en-US"/>
              <a:t>Name / Email</a:t>
            </a:r>
          </a:p>
        </p:txBody>
      </p:sp>
      <p:sp>
        <p:nvSpPr>
          <p:cNvPr id="6" name="TextBox 5">
            <a:extLst>
              <a:ext uri="{FF2B5EF4-FFF2-40B4-BE49-F238E27FC236}">
                <a16:creationId xmlns:a16="http://schemas.microsoft.com/office/drawing/2014/main" id="{22511DFA-EF6E-3241-AB34-A326258AC208}"/>
              </a:ext>
            </a:extLst>
          </p:cNvPr>
          <p:cNvSpPr txBox="1"/>
          <p:nvPr/>
        </p:nvSpPr>
        <p:spPr>
          <a:xfrm>
            <a:off x="8252750" y="6245991"/>
            <a:ext cx="3571395" cy="338554"/>
          </a:xfrm>
          <a:prstGeom prst="rect">
            <a:avLst/>
          </a:prstGeom>
          <a:noFill/>
        </p:spPr>
        <p:txBody>
          <a:bodyPr wrap="square" rtlCol="0">
            <a:spAutoFit/>
          </a:bodyPr>
          <a:lstStyle/>
          <a:p>
            <a:pPr algn="r"/>
            <a:r>
              <a:rPr lang="en-US" sz="1600" b="0" dirty="0">
                <a:solidFill>
                  <a:schemeClr val="bg1"/>
                </a:solidFill>
                <a:latin typeface="Arial" panose="020B0604020202020204" pitchFamily="34" charset="0"/>
                <a:cs typeface="Arial" panose="020B0604020202020204" pitchFamily="34" charset="0"/>
              </a:rPr>
              <a:t>Fueling a Sustainable World</a:t>
            </a:r>
          </a:p>
        </p:txBody>
      </p:sp>
    </p:spTree>
    <p:extLst>
      <p:ext uri="{BB962C8B-B14F-4D97-AF65-F5344CB8AC3E}">
        <p14:creationId xmlns:p14="http://schemas.microsoft.com/office/powerpoint/2010/main" val="3892159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E3525-D3D3-4545-9B37-5BD46305C96E}" type="datetime1">
              <a:rPr lang="en-CA" smtClean="0"/>
              <a:t>2022-06-17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5" name="Slide Number Placeholder 5"/>
          <p:cNvSpPr>
            <a:spLocks noGrp="1"/>
          </p:cNvSpPr>
          <p:nvPr>
            <p:ph type="sldNum" sz="quarter" idx="12"/>
          </p:nvPr>
        </p:nvSpPr>
        <p:spPr>
          <a:xfrm>
            <a:off x="11582400" y="6492649"/>
            <a:ext cx="503483" cy="365125"/>
          </a:xfrm>
        </p:spPr>
        <p:txBody>
          <a:bodyPr/>
          <a:lstStyle>
            <a:lvl1pPr>
              <a:defRPr>
                <a:solidFill>
                  <a:srgbClr val="FFFFFF"/>
                </a:solidFill>
              </a:defRPr>
            </a:lvl1pPr>
          </a:lstStyle>
          <a:p>
            <a:fld id="{752540DD-1E38-9A4F-BDED-E0C47B938DFB}" type="slidenum">
              <a:rPr lang="en-US" smtClean="0"/>
              <a:pPr/>
              <a:t>‹#›</a:t>
            </a:fld>
            <a:endParaRPr lang="en-US" dirty="0"/>
          </a:p>
        </p:txBody>
      </p:sp>
    </p:spTree>
    <p:extLst>
      <p:ext uri="{BB962C8B-B14F-4D97-AF65-F5344CB8AC3E}">
        <p14:creationId xmlns:p14="http://schemas.microsoft.com/office/powerpoint/2010/main" val="2134813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0787136" y="6516932"/>
            <a:ext cx="909299" cy="254198"/>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arge Area w Waterma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3E4C6AF-E362-5447-B7A1-8A1A94C37A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5275" y="822328"/>
            <a:ext cx="2422596" cy="5892801"/>
          </a:xfrm>
          <a:prstGeom prst="rect">
            <a:avLst/>
          </a:prstGeom>
        </p:spPr>
      </p:pic>
      <p:sp>
        <p:nvSpPr>
          <p:cNvPr id="8" name="Text Placeholder 2">
            <a:extLst>
              <a:ext uri="{FF2B5EF4-FFF2-40B4-BE49-F238E27FC236}">
                <a16:creationId xmlns:a16="http://schemas.microsoft.com/office/drawing/2014/main" id="{3CACD31F-B542-8547-A28F-90C7F96E32C0}"/>
              </a:ext>
            </a:extLst>
          </p:cNvPr>
          <p:cNvSpPr>
            <a:spLocks noGrp="1"/>
          </p:cNvSpPr>
          <p:nvPr>
            <p:ph idx="1" hasCustomPrompt="1"/>
          </p:nvPr>
        </p:nvSpPr>
        <p:spPr>
          <a:xfrm>
            <a:off x="549030" y="1317626"/>
            <a:ext cx="10515600" cy="1198929"/>
          </a:xfrm>
          <a:prstGeom prst="rect">
            <a:avLst/>
          </a:prstGeom>
        </p:spPr>
        <p:txBody>
          <a:bodyPr vert="horz" lIns="91440" tIns="45720" rIns="91440" bIns="45720" rtlCol="0">
            <a:normAutofit/>
          </a:bodyPr>
          <a:lstStyle>
            <a:lvl1pPr marL="0">
              <a:lnSpc>
                <a:spcPct val="100000"/>
              </a:lnSpc>
              <a:buClr>
                <a:srgbClr val="84BD00"/>
              </a:buClr>
              <a:defRPr/>
            </a:lvl1pPr>
            <a:lvl2pPr marL="0">
              <a:lnSpc>
                <a:spcPct val="100000"/>
              </a:lnSpc>
              <a:buClr>
                <a:srgbClr val="84BD00"/>
              </a:buClr>
              <a:defRPr/>
            </a:lvl2pPr>
            <a:lvl3pPr marL="0">
              <a:buClr>
                <a:srgbClr val="84BD00"/>
              </a:buClr>
              <a:defRPr/>
            </a:lvl3pPr>
            <a:lvl4pPr marL="285669" indent="-285669">
              <a:buClr>
                <a:srgbClr val="84BD00"/>
              </a:buClr>
              <a:buFont typeface="Arial" panose="020B0604020202020204" pitchFamily="34" charset="0"/>
              <a:buChar char="•"/>
              <a:defRPr/>
            </a:lvl4pPr>
            <a:lvl5pPr marL="0">
              <a:buClr>
                <a:srgbClr val="84BD00"/>
              </a:buClr>
              <a:defRPr/>
            </a:lvl5pPr>
          </a:lstStyle>
          <a:p>
            <a:pPr lvl="0"/>
            <a:r>
              <a:rPr lang="en-US"/>
              <a:t>Highlight the first paragraph as intro text</a:t>
            </a:r>
          </a:p>
          <a:p>
            <a:pPr lvl="1"/>
            <a:r>
              <a:rPr lang="en-US"/>
              <a:t>Bullet</a:t>
            </a:r>
          </a:p>
        </p:txBody>
      </p:sp>
      <p:sp>
        <p:nvSpPr>
          <p:cNvPr id="3" name="Title 2">
            <a:extLst>
              <a:ext uri="{FF2B5EF4-FFF2-40B4-BE49-F238E27FC236}">
                <a16:creationId xmlns:a16="http://schemas.microsoft.com/office/drawing/2014/main" id="{67E2BDBD-FAED-2B48-AB4E-D64F6919894E}"/>
              </a:ext>
            </a:extLst>
          </p:cNvPr>
          <p:cNvSpPr>
            <a:spLocks noGrp="1"/>
          </p:cNvSpPr>
          <p:nvPr>
            <p:ph type="title"/>
          </p:nvPr>
        </p:nvSpPr>
        <p:spPr>
          <a:xfrm>
            <a:off x="196272" y="235038"/>
            <a:ext cx="10515600" cy="414215"/>
          </a:xfrm>
          <a:prstGeom prst="rect">
            <a:avLst/>
          </a:prstGeom>
        </p:spPr>
        <p:txBody>
          <a:bodyPr/>
          <a:lstStyle/>
          <a:p>
            <a:r>
              <a:rPr lang="en-US"/>
              <a:t>Click to edit Master title style</a:t>
            </a:r>
          </a:p>
        </p:txBody>
      </p:sp>
      <p:sp>
        <p:nvSpPr>
          <p:cNvPr id="10" name="Title 2">
            <a:extLst>
              <a:ext uri="{FF2B5EF4-FFF2-40B4-BE49-F238E27FC236}">
                <a16:creationId xmlns:a16="http://schemas.microsoft.com/office/drawing/2014/main" id="{6974F995-9C34-2143-9609-8DAF6559ECCA}"/>
              </a:ext>
            </a:extLst>
          </p:cNvPr>
          <p:cNvSpPr txBox="1">
            <a:spLocks/>
          </p:cNvSpPr>
          <p:nvPr/>
        </p:nvSpPr>
        <p:spPr>
          <a:xfrm>
            <a:off x="94671" y="6673649"/>
            <a:ext cx="2406251" cy="199987"/>
          </a:xfrm>
          <a:prstGeom prst="rect">
            <a:avLst/>
          </a:prstGeom>
        </p:spPr>
        <p:txBody>
          <a:bodyPr vert="horz" lIns="91416" tIns="45708" rIns="91416" bIns="45708" rtlCol="0" anchor="ctr">
            <a:normAutofit lnSpcReduction="10000"/>
          </a:bodyPr>
          <a:lstStyle>
            <a:lvl1pPr algn="l" defTabSz="914400" rtl="0" eaLnBrk="1" latinLnBrk="0" hangingPunct="1">
              <a:lnSpc>
                <a:spcPct val="90000"/>
              </a:lnSpc>
              <a:spcBef>
                <a:spcPct val="0"/>
              </a:spcBef>
              <a:buNone/>
              <a:defRPr sz="2400" b="0" i="0" kern="1200">
                <a:solidFill>
                  <a:schemeClr val="bg1"/>
                </a:solidFill>
                <a:latin typeface="Arial" panose="020B0604020202020204" pitchFamily="34" charset="0"/>
                <a:ea typeface="+mj-ea"/>
                <a:cs typeface="Arial" panose="020B0604020202020204" pitchFamily="34" charset="0"/>
              </a:defRPr>
            </a:lvl1pPr>
          </a:lstStyle>
          <a:p>
            <a:r>
              <a:rPr lang="en-US" sz="800"/>
              <a:t>Privileged and Confidential – Internal Use Only</a:t>
            </a:r>
          </a:p>
        </p:txBody>
      </p:sp>
      <p:sp>
        <p:nvSpPr>
          <p:cNvPr id="11" name="Title 2">
            <a:extLst>
              <a:ext uri="{FF2B5EF4-FFF2-40B4-BE49-F238E27FC236}">
                <a16:creationId xmlns:a16="http://schemas.microsoft.com/office/drawing/2014/main" id="{801C6885-E415-BE4A-90A5-90486D08B679}"/>
              </a:ext>
            </a:extLst>
          </p:cNvPr>
          <p:cNvSpPr txBox="1">
            <a:spLocks/>
          </p:cNvSpPr>
          <p:nvPr/>
        </p:nvSpPr>
        <p:spPr>
          <a:xfrm>
            <a:off x="9715409" y="6673649"/>
            <a:ext cx="2406251" cy="199987"/>
          </a:xfrm>
          <a:prstGeom prst="rect">
            <a:avLst/>
          </a:prstGeom>
        </p:spPr>
        <p:txBody>
          <a:bodyPr vert="horz" lIns="91416" tIns="45708" rIns="91416" bIns="45708" rtlCol="0" anchor="ctr">
            <a:normAutofit lnSpcReduction="10000"/>
          </a:bodyPr>
          <a:lstStyle>
            <a:lvl1pPr algn="l" defTabSz="914400" rtl="0" eaLnBrk="1" latinLnBrk="0" hangingPunct="1">
              <a:lnSpc>
                <a:spcPct val="90000"/>
              </a:lnSpc>
              <a:spcBef>
                <a:spcPct val="0"/>
              </a:spcBef>
              <a:buNone/>
              <a:defRPr sz="2400" b="0" i="0" kern="1200">
                <a:solidFill>
                  <a:schemeClr val="bg1"/>
                </a:solidFill>
                <a:latin typeface="Arial" panose="020B0604020202020204" pitchFamily="34" charset="0"/>
                <a:ea typeface="+mj-ea"/>
                <a:cs typeface="Arial" panose="020B0604020202020204" pitchFamily="34" charset="0"/>
              </a:defRPr>
            </a:lvl1pPr>
          </a:lstStyle>
          <a:p>
            <a:pPr algn="r"/>
            <a:fld id="{80856FBE-BB17-CA47-8504-9D262F349430}" type="slidenum">
              <a:rPr lang="en-US" sz="800" smtClean="0"/>
              <a:pPr algn="r"/>
              <a:t>‹#›</a:t>
            </a:fld>
            <a:endParaRPr lang="en-US" sz="800" dirty="0"/>
          </a:p>
        </p:txBody>
      </p:sp>
      <p:sp>
        <p:nvSpPr>
          <p:cNvPr id="14" name="Text Placeholder 2">
            <a:extLst>
              <a:ext uri="{FF2B5EF4-FFF2-40B4-BE49-F238E27FC236}">
                <a16:creationId xmlns:a16="http://schemas.microsoft.com/office/drawing/2014/main" id="{9ABEC71E-9296-9D46-A397-8814DA414DD7}"/>
              </a:ext>
            </a:extLst>
          </p:cNvPr>
          <p:cNvSpPr>
            <a:spLocks noGrp="1"/>
          </p:cNvSpPr>
          <p:nvPr>
            <p:ph idx="10" hasCustomPrompt="1"/>
          </p:nvPr>
        </p:nvSpPr>
        <p:spPr>
          <a:xfrm>
            <a:off x="549030" y="3013565"/>
            <a:ext cx="10515600" cy="1198929"/>
          </a:xfrm>
          <a:prstGeom prst="rect">
            <a:avLst/>
          </a:prstGeom>
        </p:spPr>
        <p:txBody>
          <a:bodyPr vert="horz" lIns="91440" tIns="45720" rIns="91440" bIns="45720" rtlCol="0">
            <a:normAutofit/>
          </a:bodyPr>
          <a:lstStyle>
            <a:lvl1pPr marL="0">
              <a:lnSpc>
                <a:spcPct val="100000"/>
              </a:lnSpc>
              <a:buClr>
                <a:srgbClr val="84BD00"/>
              </a:buClr>
              <a:defRPr sz="1100">
                <a:solidFill>
                  <a:schemeClr val="tx1"/>
                </a:solidFill>
              </a:defRPr>
            </a:lvl1pPr>
            <a:lvl2pPr marL="0">
              <a:lnSpc>
                <a:spcPct val="100000"/>
              </a:lnSpc>
              <a:buClr>
                <a:srgbClr val="84BD00"/>
              </a:buClr>
              <a:defRPr sz="1100">
                <a:solidFill>
                  <a:schemeClr val="tx1"/>
                </a:solidFill>
              </a:defRPr>
            </a:lvl2pPr>
            <a:lvl3pPr marL="0">
              <a:buClr>
                <a:srgbClr val="84BD00"/>
              </a:buClr>
              <a:defRPr/>
            </a:lvl3pPr>
            <a:lvl4pPr marL="285669" indent="-285669">
              <a:buClr>
                <a:srgbClr val="84BD00"/>
              </a:buClr>
              <a:buFont typeface="Arial" panose="020B0604020202020204" pitchFamily="34" charset="0"/>
              <a:buChar char="•"/>
              <a:defRPr/>
            </a:lvl4pPr>
            <a:lvl5pPr marL="0">
              <a:buClr>
                <a:srgbClr val="84BD00"/>
              </a:buClr>
              <a:defRPr/>
            </a:lvl5pPr>
          </a:lstStyle>
          <a:p>
            <a:pPr lvl="0"/>
            <a:r>
              <a:rPr lang="en-US"/>
              <a:t>Body copy to be used for most text</a:t>
            </a:r>
          </a:p>
          <a:p>
            <a:pPr lvl="1"/>
            <a:r>
              <a:rPr lang="en-US"/>
              <a:t>Bullet</a:t>
            </a:r>
          </a:p>
        </p:txBody>
      </p:sp>
      <p:sp>
        <p:nvSpPr>
          <p:cNvPr id="15" name="object 10">
            <a:extLst>
              <a:ext uri="{FF2B5EF4-FFF2-40B4-BE49-F238E27FC236}">
                <a16:creationId xmlns:a16="http://schemas.microsoft.com/office/drawing/2014/main" id="{7FB06690-0C9D-9648-AEE1-8878A4EA3E51}"/>
              </a:ext>
            </a:extLst>
          </p:cNvPr>
          <p:cNvSpPr/>
          <p:nvPr/>
        </p:nvSpPr>
        <p:spPr>
          <a:xfrm>
            <a:off x="232626" y="6187617"/>
            <a:ext cx="1490565" cy="40047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Tree>
    <p:extLst>
      <p:ext uri="{BB962C8B-B14F-4D97-AF65-F5344CB8AC3E}">
        <p14:creationId xmlns:p14="http://schemas.microsoft.com/office/powerpoint/2010/main" val="361571960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Area wo Watermark">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CACD31F-B542-8547-A28F-90C7F96E32C0}"/>
              </a:ext>
            </a:extLst>
          </p:cNvPr>
          <p:cNvSpPr>
            <a:spLocks noGrp="1"/>
          </p:cNvSpPr>
          <p:nvPr>
            <p:ph idx="1" hasCustomPrompt="1"/>
          </p:nvPr>
        </p:nvSpPr>
        <p:spPr>
          <a:xfrm>
            <a:off x="549030" y="1317626"/>
            <a:ext cx="10515600" cy="1198929"/>
          </a:xfrm>
          <a:prstGeom prst="rect">
            <a:avLst/>
          </a:prstGeom>
        </p:spPr>
        <p:txBody>
          <a:bodyPr vert="horz" lIns="91440" tIns="45720" rIns="91440" bIns="45720" rtlCol="0">
            <a:normAutofit/>
          </a:bodyPr>
          <a:lstStyle>
            <a:lvl1pPr marL="0">
              <a:lnSpc>
                <a:spcPct val="100000"/>
              </a:lnSpc>
              <a:buClr>
                <a:srgbClr val="84BD00"/>
              </a:buClr>
              <a:defRPr/>
            </a:lvl1pPr>
            <a:lvl2pPr marL="0">
              <a:lnSpc>
                <a:spcPct val="100000"/>
              </a:lnSpc>
              <a:buClr>
                <a:srgbClr val="84BD00"/>
              </a:buClr>
              <a:defRPr/>
            </a:lvl2pPr>
            <a:lvl3pPr marL="0">
              <a:buClr>
                <a:srgbClr val="84BD00"/>
              </a:buClr>
              <a:defRPr/>
            </a:lvl3pPr>
            <a:lvl4pPr marL="285669" indent="-285669">
              <a:buClr>
                <a:srgbClr val="84BD00"/>
              </a:buClr>
              <a:buFont typeface="Arial" panose="020B0604020202020204" pitchFamily="34" charset="0"/>
              <a:buChar char="•"/>
              <a:defRPr/>
            </a:lvl4pPr>
            <a:lvl5pPr marL="0">
              <a:buClr>
                <a:srgbClr val="84BD00"/>
              </a:buClr>
              <a:defRPr/>
            </a:lvl5pPr>
          </a:lstStyle>
          <a:p>
            <a:pPr lvl="0"/>
            <a:r>
              <a:rPr lang="en-US"/>
              <a:t>Highlight the first paragraph as intro text</a:t>
            </a:r>
          </a:p>
          <a:p>
            <a:pPr lvl="1"/>
            <a:r>
              <a:rPr lang="en-US"/>
              <a:t>Bullet</a:t>
            </a:r>
          </a:p>
        </p:txBody>
      </p:sp>
      <p:sp>
        <p:nvSpPr>
          <p:cNvPr id="3" name="Title 2">
            <a:extLst>
              <a:ext uri="{FF2B5EF4-FFF2-40B4-BE49-F238E27FC236}">
                <a16:creationId xmlns:a16="http://schemas.microsoft.com/office/drawing/2014/main" id="{67E2BDBD-FAED-2B48-AB4E-D64F6919894E}"/>
              </a:ext>
            </a:extLst>
          </p:cNvPr>
          <p:cNvSpPr>
            <a:spLocks noGrp="1"/>
          </p:cNvSpPr>
          <p:nvPr>
            <p:ph type="title"/>
          </p:nvPr>
        </p:nvSpPr>
        <p:spPr>
          <a:xfrm>
            <a:off x="196272" y="235038"/>
            <a:ext cx="10515600" cy="414215"/>
          </a:xfrm>
          <a:prstGeom prst="rect">
            <a:avLst/>
          </a:prstGeom>
        </p:spPr>
        <p:txBody>
          <a:bodyPr/>
          <a:lstStyle/>
          <a:p>
            <a:r>
              <a:rPr lang="en-US"/>
              <a:t>Click to edit Master title style</a:t>
            </a:r>
          </a:p>
        </p:txBody>
      </p:sp>
      <p:sp>
        <p:nvSpPr>
          <p:cNvPr id="14" name="Text Placeholder 2">
            <a:extLst>
              <a:ext uri="{FF2B5EF4-FFF2-40B4-BE49-F238E27FC236}">
                <a16:creationId xmlns:a16="http://schemas.microsoft.com/office/drawing/2014/main" id="{9ABEC71E-9296-9D46-A397-8814DA414DD7}"/>
              </a:ext>
            </a:extLst>
          </p:cNvPr>
          <p:cNvSpPr>
            <a:spLocks noGrp="1"/>
          </p:cNvSpPr>
          <p:nvPr>
            <p:ph idx="10" hasCustomPrompt="1"/>
          </p:nvPr>
        </p:nvSpPr>
        <p:spPr>
          <a:xfrm>
            <a:off x="549030" y="3013565"/>
            <a:ext cx="10515600" cy="1198929"/>
          </a:xfrm>
          <a:prstGeom prst="rect">
            <a:avLst/>
          </a:prstGeom>
        </p:spPr>
        <p:txBody>
          <a:bodyPr vert="horz" lIns="91440" tIns="45720" rIns="91440" bIns="45720" rtlCol="0">
            <a:normAutofit/>
          </a:bodyPr>
          <a:lstStyle>
            <a:lvl1pPr marL="0">
              <a:lnSpc>
                <a:spcPct val="100000"/>
              </a:lnSpc>
              <a:buClr>
                <a:srgbClr val="84BD00"/>
              </a:buClr>
              <a:defRPr sz="1100">
                <a:solidFill>
                  <a:schemeClr val="tx1"/>
                </a:solidFill>
              </a:defRPr>
            </a:lvl1pPr>
            <a:lvl2pPr marL="0">
              <a:lnSpc>
                <a:spcPct val="100000"/>
              </a:lnSpc>
              <a:buClr>
                <a:srgbClr val="84BD00"/>
              </a:buClr>
              <a:defRPr sz="1100">
                <a:solidFill>
                  <a:schemeClr val="tx1"/>
                </a:solidFill>
              </a:defRPr>
            </a:lvl2pPr>
            <a:lvl3pPr marL="0">
              <a:buClr>
                <a:srgbClr val="84BD00"/>
              </a:buClr>
              <a:defRPr/>
            </a:lvl3pPr>
            <a:lvl4pPr marL="285669" indent="-285669">
              <a:buClr>
                <a:srgbClr val="84BD00"/>
              </a:buClr>
              <a:buFont typeface="Arial" panose="020B0604020202020204" pitchFamily="34" charset="0"/>
              <a:buChar char="•"/>
              <a:defRPr/>
            </a:lvl4pPr>
            <a:lvl5pPr marL="0">
              <a:buClr>
                <a:srgbClr val="84BD00"/>
              </a:buClr>
              <a:defRPr/>
            </a:lvl5pPr>
          </a:lstStyle>
          <a:p>
            <a:pPr lvl="0"/>
            <a:r>
              <a:rPr lang="en-US"/>
              <a:t>Body copy to be used for most text</a:t>
            </a:r>
          </a:p>
          <a:p>
            <a:pPr lvl="1"/>
            <a:r>
              <a:rPr lang="en-US"/>
              <a:t>Bullet</a:t>
            </a:r>
          </a:p>
        </p:txBody>
      </p:sp>
      <p:sp>
        <p:nvSpPr>
          <p:cNvPr id="15" name="object 10">
            <a:extLst>
              <a:ext uri="{FF2B5EF4-FFF2-40B4-BE49-F238E27FC236}">
                <a16:creationId xmlns:a16="http://schemas.microsoft.com/office/drawing/2014/main" id="{7FB06690-0C9D-9648-AEE1-8878A4EA3E51}"/>
              </a:ext>
            </a:extLst>
          </p:cNvPr>
          <p:cNvSpPr/>
          <p:nvPr/>
        </p:nvSpPr>
        <p:spPr>
          <a:xfrm>
            <a:off x="232626" y="6187617"/>
            <a:ext cx="1490565" cy="40047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9" name="Title 2">
            <a:extLst>
              <a:ext uri="{FF2B5EF4-FFF2-40B4-BE49-F238E27FC236}">
                <a16:creationId xmlns:a16="http://schemas.microsoft.com/office/drawing/2014/main" id="{702A5DA3-F437-FD40-B4D2-749A8B85643A}"/>
              </a:ext>
            </a:extLst>
          </p:cNvPr>
          <p:cNvSpPr txBox="1">
            <a:spLocks/>
          </p:cNvSpPr>
          <p:nvPr/>
        </p:nvSpPr>
        <p:spPr>
          <a:xfrm>
            <a:off x="9715409" y="6673649"/>
            <a:ext cx="2406251" cy="199987"/>
          </a:xfrm>
          <a:prstGeom prst="rect">
            <a:avLst/>
          </a:prstGeom>
        </p:spPr>
        <p:txBody>
          <a:bodyPr vert="horz" lIns="91416" tIns="45708" rIns="91416" bIns="45708" rtlCol="0" anchor="ctr">
            <a:normAutofit lnSpcReduction="10000"/>
          </a:bodyPr>
          <a:lstStyle>
            <a:lvl1pPr algn="l" defTabSz="914400" rtl="0" eaLnBrk="1" latinLnBrk="0" hangingPunct="1">
              <a:lnSpc>
                <a:spcPct val="90000"/>
              </a:lnSpc>
              <a:spcBef>
                <a:spcPct val="0"/>
              </a:spcBef>
              <a:buNone/>
              <a:defRPr sz="2400" b="0" i="0" kern="1200">
                <a:solidFill>
                  <a:schemeClr val="bg1"/>
                </a:solidFill>
                <a:latin typeface="Arial" panose="020B0604020202020204" pitchFamily="34" charset="0"/>
                <a:ea typeface="+mj-ea"/>
                <a:cs typeface="Arial" panose="020B0604020202020204" pitchFamily="34" charset="0"/>
              </a:defRPr>
            </a:lvl1pPr>
          </a:lstStyle>
          <a:p>
            <a:pPr algn="r"/>
            <a:fld id="{80856FBE-BB17-CA47-8504-9D262F349430}" type="slidenum">
              <a:rPr lang="en-US" sz="800" smtClean="0"/>
              <a:pPr algn="r"/>
              <a:t>‹#›</a:t>
            </a:fld>
            <a:endParaRPr lang="en-US" sz="800"/>
          </a:p>
        </p:txBody>
      </p:sp>
      <p:sp>
        <p:nvSpPr>
          <p:cNvPr id="12" name="object 10">
            <a:extLst>
              <a:ext uri="{FF2B5EF4-FFF2-40B4-BE49-F238E27FC236}">
                <a16:creationId xmlns:a16="http://schemas.microsoft.com/office/drawing/2014/main" id="{E408EFA5-036A-406E-A7D7-25AC00FC8842}"/>
              </a:ext>
            </a:extLst>
          </p:cNvPr>
          <p:cNvSpPr/>
          <p:nvPr userDrawn="1"/>
        </p:nvSpPr>
        <p:spPr>
          <a:xfrm>
            <a:off x="232626" y="6187617"/>
            <a:ext cx="1490565" cy="40047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13" name="Title 2">
            <a:extLst>
              <a:ext uri="{FF2B5EF4-FFF2-40B4-BE49-F238E27FC236}">
                <a16:creationId xmlns:a16="http://schemas.microsoft.com/office/drawing/2014/main" id="{F4F055BC-A5EE-4CD4-9CD2-4E123DC3B621}"/>
              </a:ext>
            </a:extLst>
          </p:cNvPr>
          <p:cNvSpPr txBox="1">
            <a:spLocks/>
          </p:cNvSpPr>
          <p:nvPr userDrawn="1"/>
        </p:nvSpPr>
        <p:spPr>
          <a:xfrm>
            <a:off x="9715409" y="6673649"/>
            <a:ext cx="2406251" cy="199987"/>
          </a:xfrm>
          <a:prstGeom prst="rect">
            <a:avLst/>
          </a:prstGeom>
        </p:spPr>
        <p:txBody>
          <a:bodyPr vert="horz" lIns="91416" tIns="45708" rIns="91416" bIns="45708" rtlCol="0" anchor="ctr">
            <a:normAutofit lnSpcReduction="10000"/>
          </a:bodyPr>
          <a:lstStyle>
            <a:lvl1pPr algn="l" defTabSz="914400" rtl="0" eaLnBrk="1" latinLnBrk="0" hangingPunct="1">
              <a:lnSpc>
                <a:spcPct val="90000"/>
              </a:lnSpc>
              <a:spcBef>
                <a:spcPct val="0"/>
              </a:spcBef>
              <a:buNone/>
              <a:defRPr sz="2400" b="0" i="0" kern="1200">
                <a:solidFill>
                  <a:schemeClr val="bg1"/>
                </a:solidFill>
                <a:latin typeface="Arial" panose="020B0604020202020204" pitchFamily="34" charset="0"/>
                <a:ea typeface="+mj-ea"/>
                <a:cs typeface="Arial" panose="020B0604020202020204" pitchFamily="34" charset="0"/>
              </a:defRPr>
            </a:lvl1pPr>
          </a:lstStyle>
          <a:p>
            <a:pPr algn="r"/>
            <a:fld id="{80856FBE-BB17-CA47-8504-9D262F349430}" type="slidenum">
              <a:rPr lang="en-US" sz="800" smtClean="0"/>
              <a:pPr algn="r"/>
              <a:t>‹#›</a:t>
            </a:fld>
            <a:endParaRPr lang="en-US" sz="800"/>
          </a:p>
        </p:txBody>
      </p:sp>
    </p:spTree>
    <p:extLst>
      <p:ext uri="{BB962C8B-B14F-4D97-AF65-F5344CB8AC3E}">
        <p14:creationId xmlns:p14="http://schemas.microsoft.com/office/powerpoint/2010/main" val="155323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ight Blue Callout w Watermar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182EFC-0AEE-CF42-8C40-5D8A3302E4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5275" y="822328"/>
            <a:ext cx="2422596" cy="5892801"/>
          </a:xfrm>
          <a:prstGeom prst="rect">
            <a:avLst/>
          </a:prstGeom>
        </p:spPr>
      </p:pic>
      <p:sp>
        <p:nvSpPr>
          <p:cNvPr id="6" name="Rectangle 5">
            <a:extLst>
              <a:ext uri="{FF2B5EF4-FFF2-40B4-BE49-F238E27FC236}">
                <a16:creationId xmlns:a16="http://schemas.microsoft.com/office/drawing/2014/main" id="{9B690EA8-86B7-4B4F-AEBD-01CF19CB38B6}"/>
              </a:ext>
            </a:extLst>
          </p:cNvPr>
          <p:cNvSpPr/>
          <p:nvPr/>
        </p:nvSpPr>
        <p:spPr>
          <a:xfrm>
            <a:off x="1" y="825986"/>
            <a:ext cx="12192000" cy="1000659"/>
          </a:xfrm>
          <a:prstGeom prst="rect">
            <a:avLst/>
          </a:prstGeom>
          <a:solidFill>
            <a:srgbClr val="005EB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2">
            <a:extLst>
              <a:ext uri="{FF2B5EF4-FFF2-40B4-BE49-F238E27FC236}">
                <a16:creationId xmlns:a16="http://schemas.microsoft.com/office/drawing/2014/main" id="{3CACD31F-B542-8547-A28F-90C7F96E32C0}"/>
              </a:ext>
            </a:extLst>
          </p:cNvPr>
          <p:cNvSpPr>
            <a:spLocks noGrp="1"/>
          </p:cNvSpPr>
          <p:nvPr>
            <p:ph idx="1" hasCustomPrompt="1"/>
          </p:nvPr>
        </p:nvSpPr>
        <p:spPr>
          <a:xfrm>
            <a:off x="549030" y="2391508"/>
            <a:ext cx="10515600" cy="983310"/>
          </a:xfrm>
          <a:prstGeom prst="rect">
            <a:avLst/>
          </a:prstGeom>
        </p:spPr>
        <p:txBody>
          <a:bodyPr vert="horz" lIns="91440" tIns="45720" rIns="91440" bIns="45720" rtlCol="0">
            <a:normAutofit/>
          </a:bodyPr>
          <a:lstStyle>
            <a:lvl1pPr marL="0">
              <a:lnSpc>
                <a:spcPct val="100000"/>
              </a:lnSpc>
              <a:buClr>
                <a:srgbClr val="84BD00"/>
              </a:buClr>
              <a:defRPr b="1">
                <a:solidFill>
                  <a:srgbClr val="005EB8"/>
                </a:solidFill>
              </a:defRPr>
            </a:lvl1pPr>
            <a:lvl2pPr marL="0">
              <a:lnSpc>
                <a:spcPct val="100000"/>
              </a:lnSpc>
              <a:buClr>
                <a:srgbClr val="84BD00"/>
              </a:buClr>
              <a:defRPr>
                <a:solidFill>
                  <a:srgbClr val="005EB8"/>
                </a:solidFill>
              </a:defRPr>
            </a:lvl2pPr>
            <a:lvl3pPr marL="0">
              <a:buClr>
                <a:srgbClr val="84BD00"/>
              </a:buClr>
              <a:defRPr/>
            </a:lvl3pPr>
            <a:lvl4pPr marL="285669" indent="-285669">
              <a:buClr>
                <a:srgbClr val="84BD00"/>
              </a:buClr>
              <a:buFont typeface="Arial" panose="020B0604020202020204" pitchFamily="34" charset="0"/>
              <a:buChar char="•"/>
              <a:defRPr/>
            </a:lvl4pPr>
            <a:lvl5pPr marL="0">
              <a:buClr>
                <a:srgbClr val="84BD00"/>
              </a:buClr>
              <a:defRPr/>
            </a:lvl5pPr>
          </a:lstStyle>
          <a:p>
            <a:pPr lvl="0"/>
            <a:r>
              <a:rPr lang="en-US"/>
              <a:t>Subhead Example Text</a:t>
            </a:r>
          </a:p>
          <a:p>
            <a:pPr lvl="1"/>
            <a:r>
              <a:rPr lang="en-US"/>
              <a:t>Bullet</a:t>
            </a:r>
          </a:p>
        </p:txBody>
      </p:sp>
      <p:sp>
        <p:nvSpPr>
          <p:cNvPr id="3" name="Title 2">
            <a:extLst>
              <a:ext uri="{FF2B5EF4-FFF2-40B4-BE49-F238E27FC236}">
                <a16:creationId xmlns:a16="http://schemas.microsoft.com/office/drawing/2014/main" id="{67E2BDBD-FAED-2B48-AB4E-D64F6919894E}"/>
              </a:ext>
            </a:extLst>
          </p:cNvPr>
          <p:cNvSpPr>
            <a:spLocks noGrp="1"/>
          </p:cNvSpPr>
          <p:nvPr>
            <p:ph type="title"/>
          </p:nvPr>
        </p:nvSpPr>
        <p:spPr>
          <a:xfrm>
            <a:off x="196272" y="235038"/>
            <a:ext cx="10515600" cy="414215"/>
          </a:xfrm>
          <a:prstGeom prst="rect">
            <a:avLst/>
          </a:prstGeom>
        </p:spPr>
        <p:txBody>
          <a:bodyPr/>
          <a:lstStyle/>
          <a:p>
            <a:r>
              <a:rPr lang="en-US"/>
              <a:t>Click to edit Master title style</a:t>
            </a:r>
          </a:p>
        </p:txBody>
      </p:sp>
      <p:sp>
        <p:nvSpPr>
          <p:cNvPr id="10" name="Title 2">
            <a:extLst>
              <a:ext uri="{FF2B5EF4-FFF2-40B4-BE49-F238E27FC236}">
                <a16:creationId xmlns:a16="http://schemas.microsoft.com/office/drawing/2014/main" id="{6974F995-9C34-2143-9609-8DAF6559ECCA}"/>
              </a:ext>
            </a:extLst>
          </p:cNvPr>
          <p:cNvSpPr txBox="1">
            <a:spLocks/>
          </p:cNvSpPr>
          <p:nvPr/>
        </p:nvSpPr>
        <p:spPr>
          <a:xfrm>
            <a:off x="94671" y="6673649"/>
            <a:ext cx="2406251" cy="199987"/>
          </a:xfrm>
          <a:prstGeom prst="rect">
            <a:avLst/>
          </a:prstGeom>
        </p:spPr>
        <p:txBody>
          <a:bodyPr vert="horz" lIns="91416" tIns="45708" rIns="91416" bIns="45708" rtlCol="0" anchor="ctr">
            <a:normAutofit lnSpcReduction="10000"/>
          </a:bodyPr>
          <a:lstStyle>
            <a:lvl1pPr algn="l" defTabSz="914400" rtl="0" eaLnBrk="1" latinLnBrk="0" hangingPunct="1">
              <a:lnSpc>
                <a:spcPct val="90000"/>
              </a:lnSpc>
              <a:spcBef>
                <a:spcPct val="0"/>
              </a:spcBef>
              <a:buNone/>
              <a:defRPr sz="2400" b="0" i="0" kern="1200">
                <a:solidFill>
                  <a:schemeClr val="bg1"/>
                </a:solidFill>
                <a:latin typeface="Arial" panose="020B0604020202020204" pitchFamily="34" charset="0"/>
                <a:ea typeface="+mj-ea"/>
                <a:cs typeface="Arial" panose="020B0604020202020204" pitchFamily="34" charset="0"/>
              </a:defRPr>
            </a:lvl1pPr>
          </a:lstStyle>
          <a:p>
            <a:r>
              <a:rPr lang="en-US" sz="800"/>
              <a:t>Privileged and Confidential – Internal Use Only</a:t>
            </a:r>
          </a:p>
        </p:txBody>
      </p:sp>
      <p:sp>
        <p:nvSpPr>
          <p:cNvPr id="7" name="Text Placeholder 2">
            <a:extLst>
              <a:ext uri="{FF2B5EF4-FFF2-40B4-BE49-F238E27FC236}">
                <a16:creationId xmlns:a16="http://schemas.microsoft.com/office/drawing/2014/main" id="{07D39CDB-E311-9E47-96EC-B3F9401C3C5A}"/>
              </a:ext>
            </a:extLst>
          </p:cNvPr>
          <p:cNvSpPr>
            <a:spLocks noGrp="1"/>
          </p:cNvSpPr>
          <p:nvPr>
            <p:ph idx="10" hasCustomPrompt="1"/>
          </p:nvPr>
        </p:nvSpPr>
        <p:spPr>
          <a:xfrm>
            <a:off x="94673" y="1172851"/>
            <a:ext cx="12026988" cy="306916"/>
          </a:xfrm>
          <a:prstGeom prst="rect">
            <a:avLst/>
          </a:prstGeom>
        </p:spPr>
        <p:txBody>
          <a:bodyPr vert="horz" lIns="91440" tIns="45720" rIns="91440" bIns="45720" rtlCol="0">
            <a:normAutofit/>
          </a:bodyPr>
          <a:lstStyle>
            <a:lvl1pPr marL="0" algn="ctr">
              <a:buClr>
                <a:srgbClr val="84BD00"/>
              </a:buClr>
              <a:defRPr/>
            </a:lvl1pPr>
            <a:lvl2pPr marL="0" algn="ctr">
              <a:buClr>
                <a:srgbClr val="84BD00"/>
              </a:buClr>
              <a:defRPr/>
            </a:lvl2pPr>
            <a:lvl3pPr marL="0">
              <a:buClr>
                <a:srgbClr val="84BD00"/>
              </a:buClr>
              <a:defRPr/>
            </a:lvl3pPr>
            <a:lvl4pPr marL="285669" indent="-285669">
              <a:buClr>
                <a:srgbClr val="84BD00"/>
              </a:buClr>
              <a:buFont typeface="Arial" panose="020B0604020202020204" pitchFamily="34" charset="0"/>
              <a:buChar char="•"/>
              <a:defRPr/>
            </a:lvl4pPr>
            <a:lvl5pPr marL="0">
              <a:buClr>
                <a:srgbClr val="84BD00"/>
              </a:buClr>
              <a:defRPr/>
            </a:lvl5pPr>
          </a:lstStyle>
          <a:p>
            <a:pPr lvl="0"/>
            <a:r>
              <a:rPr lang="en-US"/>
              <a:t>Callout text centered within light blue area. Can adjust height of light blue area.</a:t>
            </a:r>
          </a:p>
        </p:txBody>
      </p:sp>
      <p:sp>
        <p:nvSpPr>
          <p:cNvPr id="9" name="object 10">
            <a:extLst>
              <a:ext uri="{FF2B5EF4-FFF2-40B4-BE49-F238E27FC236}">
                <a16:creationId xmlns:a16="http://schemas.microsoft.com/office/drawing/2014/main" id="{62F8D972-D313-E04D-B5C4-CD99B0428495}"/>
              </a:ext>
            </a:extLst>
          </p:cNvPr>
          <p:cNvSpPr/>
          <p:nvPr/>
        </p:nvSpPr>
        <p:spPr>
          <a:xfrm>
            <a:off x="232626" y="6187617"/>
            <a:ext cx="1490565" cy="40047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12" name="Text Placeholder 2">
            <a:extLst>
              <a:ext uri="{FF2B5EF4-FFF2-40B4-BE49-F238E27FC236}">
                <a16:creationId xmlns:a16="http://schemas.microsoft.com/office/drawing/2014/main" id="{CB21C512-C550-BB42-987E-1F21A3D6A0D0}"/>
              </a:ext>
            </a:extLst>
          </p:cNvPr>
          <p:cNvSpPr>
            <a:spLocks noGrp="1"/>
          </p:cNvSpPr>
          <p:nvPr>
            <p:ph idx="11" hasCustomPrompt="1"/>
          </p:nvPr>
        </p:nvSpPr>
        <p:spPr>
          <a:xfrm>
            <a:off x="549030" y="3939693"/>
            <a:ext cx="10515600" cy="1198929"/>
          </a:xfrm>
          <a:prstGeom prst="rect">
            <a:avLst/>
          </a:prstGeom>
        </p:spPr>
        <p:txBody>
          <a:bodyPr vert="horz" lIns="91440" tIns="45720" rIns="91440" bIns="45720" rtlCol="0">
            <a:normAutofit/>
          </a:bodyPr>
          <a:lstStyle>
            <a:lvl1pPr marL="0">
              <a:lnSpc>
                <a:spcPct val="100000"/>
              </a:lnSpc>
              <a:buClr>
                <a:srgbClr val="84BD00"/>
              </a:buClr>
              <a:defRPr sz="1100">
                <a:solidFill>
                  <a:schemeClr val="tx1"/>
                </a:solidFill>
              </a:defRPr>
            </a:lvl1pPr>
            <a:lvl2pPr marL="0">
              <a:lnSpc>
                <a:spcPct val="100000"/>
              </a:lnSpc>
              <a:buClr>
                <a:srgbClr val="84BD00"/>
              </a:buClr>
              <a:defRPr sz="1100">
                <a:solidFill>
                  <a:schemeClr val="tx1"/>
                </a:solidFill>
              </a:defRPr>
            </a:lvl2pPr>
            <a:lvl3pPr marL="0">
              <a:buClr>
                <a:srgbClr val="84BD00"/>
              </a:buClr>
              <a:defRPr/>
            </a:lvl3pPr>
            <a:lvl4pPr marL="285669" indent="-285669">
              <a:buClr>
                <a:srgbClr val="84BD00"/>
              </a:buClr>
              <a:buFont typeface="Arial" panose="020B0604020202020204" pitchFamily="34" charset="0"/>
              <a:buChar char="•"/>
              <a:defRPr/>
            </a:lvl4pPr>
            <a:lvl5pPr marL="0">
              <a:buClr>
                <a:srgbClr val="84BD00"/>
              </a:buClr>
              <a:defRPr/>
            </a:lvl5pPr>
          </a:lstStyle>
          <a:p>
            <a:pPr lvl="0"/>
            <a:r>
              <a:rPr lang="en-US"/>
              <a:t>Body copy to be used for most text</a:t>
            </a:r>
          </a:p>
          <a:p>
            <a:pPr lvl="1"/>
            <a:r>
              <a:rPr lang="en-US"/>
              <a:t>Bullet</a:t>
            </a:r>
          </a:p>
        </p:txBody>
      </p:sp>
      <p:sp>
        <p:nvSpPr>
          <p:cNvPr id="13" name="Title 2">
            <a:extLst>
              <a:ext uri="{FF2B5EF4-FFF2-40B4-BE49-F238E27FC236}">
                <a16:creationId xmlns:a16="http://schemas.microsoft.com/office/drawing/2014/main" id="{F784659F-4675-C743-849C-A38BCE948E3D}"/>
              </a:ext>
            </a:extLst>
          </p:cNvPr>
          <p:cNvSpPr txBox="1">
            <a:spLocks/>
          </p:cNvSpPr>
          <p:nvPr/>
        </p:nvSpPr>
        <p:spPr>
          <a:xfrm>
            <a:off x="9715409" y="6673649"/>
            <a:ext cx="2406251" cy="199987"/>
          </a:xfrm>
          <a:prstGeom prst="rect">
            <a:avLst/>
          </a:prstGeom>
        </p:spPr>
        <p:txBody>
          <a:bodyPr vert="horz" lIns="91416" tIns="45708" rIns="91416" bIns="45708" rtlCol="0" anchor="ctr">
            <a:normAutofit lnSpcReduction="10000"/>
          </a:bodyPr>
          <a:lstStyle>
            <a:lvl1pPr algn="l" defTabSz="914400" rtl="0" eaLnBrk="1" latinLnBrk="0" hangingPunct="1">
              <a:lnSpc>
                <a:spcPct val="90000"/>
              </a:lnSpc>
              <a:spcBef>
                <a:spcPct val="0"/>
              </a:spcBef>
              <a:buNone/>
              <a:defRPr sz="2400" b="0" i="0" kern="1200">
                <a:solidFill>
                  <a:schemeClr val="bg1"/>
                </a:solidFill>
                <a:latin typeface="Arial" panose="020B0604020202020204" pitchFamily="34" charset="0"/>
                <a:ea typeface="+mj-ea"/>
                <a:cs typeface="Arial" panose="020B0604020202020204" pitchFamily="34" charset="0"/>
              </a:defRPr>
            </a:lvl1pPr>
          </a:lstStyle>
          <a:p>
            <a:pPr algn="r"/>
            <a:fld id="{80856FBE-BB17-CA47-8504-9D262F349430}" type="slidenum">
              <a:rPr lang="en-US" sz="800" smtClean="0"/>
              <a:pPr algn="r"/>
              <a:t>‹#›</a:t>
            </a:fld>
            <a:endParaRPr lang="en-US" sz="800"/>
          </a:p>
        </p:txBody>
      </p:sp>
    </p:spTree>
    <p:extLst>
      <p:ext uri="{BB962C8B-B14F-4D97-AF65-F5344CB8AC3E}">
        <p14:creationId xmlns:p14="http://schemas.microsoft.com/office/powerpoint/2010/main" val="110999463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Light Blue Callout wo Waterm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690EA8-86B7-4B4F-AEBD-01CF19CB38B6}"/>
              </a:ext>
            </a:extLst>
          </p:cNvPr>
          <p:cNvSpPr/>
          <p:nvPr/>
        </p:nvSpPr>
        <p:spPr>
          <a:xfrm>
            <a:off x="1" y="825986"/>
            <a:ext cx="12192000" cy="1000659"/>
          </a:xfrm>
          <a:prstGeom prst="rect">
            <a:avLst/>
          </a:prstGeom>
          <a:solidFill>
            <a:srgbClr val="005EB8">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2">
            <a:extLst>
              <a:ext uri="{FF2B5EF4-FFF2-40B4-BE49-F238E27FC236}">
                <a16:creationId xmlns:a16="http://schemas.microsoft.com/office/drawing/2014/main" id="{3CACD31F-B542-8547-A28F-90C7F96E32C0}"/>
              </a:ext>
            </a:extLst>
          </p:cNvPr>
          <p:cNvSpPr>
            <a:spLocks noGrp="1"/>
          </p:cNvSpPr>
          <p:nvPr>
            <p:ph idx="1" hasCustomPrompt="1"/>
          </p:nvPr>
        </p:nvSpPr>
        <p:spPr>
          <a:xfrm>
            <a:off x="549030" y="2391508"/>
            <a:ext cx="10515600" cy="983310"/>
          </a:xfrm>
          <a:prstGeom prst="rect">
            <a:avLst/>
          </a:prstGeom>
        </p:spPr>
        <p:txBody>
          <a:bodyPr vert="horz" lIns="91440" tIns="45720" rIns="91440" bIns="45720" rtlCol="0">
            <a:normAutofit/>
          </a:bodyPr>
          <a:lstStyle>
            <a:lvl1pPr marL="0">
              <a:lnSpc>
                <a:spcPct val="100000"/>
              </a:lnSpc>
              <a:buClr>
                <a:srgbClr val="84BD00"/>
              </a:buClr>
              <a:defRPr b="1">
                <a:solidFill>
                  <a:srgbClr val="005EB8"/>
                </a:solidFill>
              </a:defRPr>
            </a:lvl1pPr>
            <a:lvl2pPr marL="0">
              <a:lnSpc>
                <a:spcPct val="100000"/>
              </a:lnSpc>
              <a:buClr>
                <a:srgbClr val="84BD00"/>
              </a:buClr>
              <a:defRPr>
                <a:solidFill>
                  <a:srgbClr val="005EB8"/>
                </a:solidFill>
              </a:defRPr>
            </a:lvl2pPr>
            <a:lvl3pPr marL="0">
              <a:buClr>
                <a:srgbClr val="84BD00"/>
              </a:buClr>
              <a:defRPr/>
            </a:lvl3pPr>
            <a:lvl4pPr marL="285669" indent="-285669">
              <a:buClr>
                <a:srgbClr val="84BD00"/>
              </a:buClr>
              <a:buFont typeface="Arial" panose="020B0604020202020204" pitchFamily="34" charset="0"/>
              <a:buChar char="•"/>
              <a:defRPr/>
            </a:lvl4pPr>
            <a:lvl5pPr marL="0">
              <a:buClr>
                <a:srgbClr val="84BD00"/>
              </a:buClr>
              <a:defRPr/>
            </a:lvl5pPr>
          </a:lstStyle>
          <a:p>
            <a:pPr lvl="0"/>
            <a:r>
              <a:rPr lang="en-US"/>
              <a:t>Subhead Example Text</a:t>
            </a:r>
          </a:p>
          <a:p>
            <a:pPr lvl="1"/>
            <a:r>
              <a:rPr lang="en-US"/>
              <a:t>Bullet</a:t>
            </a:r>
          </a:p>
        </p:txBody>
      </p:sp>
      <p:sp>
        <p:nvSpPr>
          <p:cNvPr id="3" name="Title 2">
            <a:extLst>
              <a:ext uri="{FF2B5EF4-FFF2-40B4-BE49-F238E27FC236}">
                <a16:creationId xmlns:a16="http://schemas.microsoft.com/office/drawing/2014/main" id="{67E2BDBD-FAED-2B48-AB4E-D64F6919894E}"/>
              </a:ext>
            </a:extLst>
          </p:cNvPr>
          <p:cNvSpPr>
            <a:spLocks noGrp="1"/>
          </p:cNvSpPr>
          <p:nvPr>
            <p:ph type="title"/>
          </p:nvPr>
        </p:nvSpPr>
        <p:spPr>
          <a:xfrm>
            <a:off x="196272" y="235038"/>
            <a:ext cx="10515600" cy="414215"/>
          </a:xfrm>
          <a:prstGeom prst="rect">
            <a:avLst/>
          </a:prstGeom>
        </p:spPr>
        <p:txBody>
          <a:bodyPr/>
          <a:lstStyle/>
          <a:p>
            <a:r>
              <a:rPr lang="en-US"/>
              <a:t>Click to edit Master title style</a:t>
            </a:r>
          </a:p>
        </p:txBody>
      </p:sp>
      <p:sp>
        <p:nvSpPr>
          <p:cNvPr id="10" name="Title 2">
            <a:extLst>
              <a:ext uri="{FF2B5EF4-FFF2-40B4-BE49-F238E27FC236}">
                <a16:creationId xmlns:a16="http://schemas.microsoft.com/office/drawing/2014/main" id="{6974F995-9C34-2143-9609-8DAF6559ECCA}"/>
              </a:ext>
            </a:extLst>
          </p:cNvPr>
          <p:cNvSpPr txBox="1">
            <a:spLocks/>
          </p:cNvSpPr>
          <p:nvPr/>
        </p:nvSpPr>
        <p:spPr>
          <a:xfrm>
            <a:off x="94671" y="6673649"/>
            <a:ext cx="2406251" cy="199987"/>
          </a:xfrm>
          <a:prstGeom prst="rect">
            <a:avLst/>
          </a:prstGeom>
        </p:spPr>
        <p:txBody>
          <a:bodyPr vert="horz" lIns="91416" tIns="45708" rIns="91416" bIns="45708" rtlCol="0" anchor="ctr">
            <a:normAutofit lnSpcReduction="10000"/>
          </a:bodyPr>
          <a:lstStyle>
            <a:lvl1pPr algn="l" defTabSz="914400" rtl="0" eaLnBrk="1" latinLnBrk="0" hangingPunct="1">
              <a:lnSpc>
                <a:spcPct val="90000"/>
              </a:lnSpc>
              <a:spcBef>
                <a:spcPct val="0"/>
              </a:spcBef>
              <a:buNone/>
              <a:defRPr sz="2400" b="0" i="0" kern="1200">
                <a:solidFill>
                  <a:schemeClr val="bg1"/>
                </a:solidFill>
                <a:latin typeface="Arial" panose="020B0604020202020204" pitchFamily="34" charset="0"/>
                <a:ea typeface="+mj-ea"/>
                <a:cs typeface="Arial" panose="020B0604020202020204" pitchFamily="34" charset="0"/>
              </a:defRPr>
            </a:lvl1pPr>
          </a:lstStyle>
          <a:p>
            <a:r>
              <a:rPr lang="en-US" sz="800"/>
              <a:t>Privileged and Confidential – Internal Use Only</a:t>
            </a:r>
          </a:p>
        </p:txBody>
      </p:sp>
      <p:sp>
        <p:nvSpPr>
          <p:cNvPr id="7" name="Text Placeholder 2">
            <a:extLst>
              <a:ext uri="{FF2B5EF4-FFF2-40B4-BE49-F238E27FC236}">
                <a16:creationId xmlns:a16="http://schemas.microsoft.com/office/drawing/2014/main" id="{07D39CDB-E311-9E47-96EC-B3F9401C3C5A}"/>
              </a:ext>
            </a:extLst>
          </p:cNvPr>
          <p:cNvSpPr>
            <a:spLocks noGrp="1"/>
          </p:cNvSpPr>
          <p:nvPr>
            <p:ph idx="10" hasCustomPrompt="1"/>
          </p:nvPr>
        </p:nvSpPr>
        <p:spPr>
          <a:xfrm>
            <a:off x="94673" y="1172851"/>
            <a:ext cx="12026988" cy="306916"/>
          </a:xfrm>
          <a:prstGeom prst="rect">
            <a:avLst/>
          </a:prstGeom>
        </p:spPr>
        <p:txBody>
          <a:bodyPr vert="horz" lIns="91440" tIns="45720" rIns="91440" bIns="45720" rtlCol="0">
            <a:normAutofit/>
          </a:bodyPr>
          <a:lstStyle>
            <a:lvl1pPr marL="0" algn="ctr">
              <a:buClr>
                <a:srgbClr val="84BD00"/>
              </a:buClr>
              <a:defRPr/>
            </a:lvl1pPr>
            <a:lvl2pPr marL="0" algn="ctr">
              <a:buClr>
                <a:srgbClr val="84BD00"/>
              </a:buClr>
              <a:defRPr/>
            </a:lvl2pPr>
            <a:lvl3pPr marL="0">
              <a:buClr>
                <a:srgbClr val="84BD00"/>
              </a:buClr>
              <a:defRPr/>
            </a:lvl3pPr>
            <a:lvl4pPr marL="285669" indent="-285669">
              <a:buClr>
                <a:srgbClr val="84BD00"/>
              </a:buClr>
              <a:buFont typeface="Arial" panose="020B0604020202020204" pitchFamily="34" charset="0"/>
              <a:buChar char="•"/>
              <a:defRPr/>
            </a:lvl4pPr>
            <a:lvl5pPr marL="0">
              <a:buClr>
                <a:srgbClr val="84BD00"/>
              </a:buClr>
              <a:defRPr/>
            </a:lvl5pPr>
          </a:lstStyle>
          <a:p>
            <a:pPr lvl="0"/>
            <a:r>
              <a:rPr lang="en-US"/>
              <a:t>Callout text centered within light blue area. Can adjust height of light blue area.</a:t>
            </a:r>
          </a:p>
        </p:txBody>
      </p:sp>
      <p:sp>
        <p:nvSpPr>
          <p:cNvPr id="9" name="object 10">
            <a:extLst>
              <a:ext uri="{FF2B5EF4-FFF2-40B4-BE49-F238E27FC236}">
                <a16:creationId xmlns:a16="http://schemas.microsoft.com/office/drawing/2014/main" id="{62F8D972-D313-E04D-B5C4-CD99B0428495}"/>
              </a:ext>
            </a:extLst>
          </p:cNvPr>
          <p:cNvSpPr/>
          <p:nvPr/>
        </p:nvSpPr>
        <p:spPr>
          <a:xfrm>
            <a:off x="232626" y="6187617"/>
            <a:ext cx="1490565" cy="40047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a:p>
        </p:txBody>
      </p:sp>
      <p:sp>
        <p:nvSpPr>
          <p:cNvPr id="12" name="Text Placeholder 2">
            <a:extLst>
              <a:ext uri="{FF2B5EF4-FFF2-40B4-BE49-F238E27FC236}">
                <a16:creationId xmlns:a16="http://schemas.microsoft.com/office/drawing/2014/main" id="{CB21C512-C550-BB42-987E-1F21A3D6A0D0}"/>
              </a:ext>
            </a:extLst>
          </p:cNvPr>
          <p:cNvSpPr>
            <a:spLocks noGrp="1"/>
          </p:cNvSpPr>
          <p:nvPr>
            <p:ph idx="11" hasCustomPrompt="1"/>
          </p:nvPr>
        </p:nvSpPr>
        <p:spPr>
          <a:xfrm>
            <a:off x="549030" y="3939693"/>
            <a:ext cx="10515600" cy="1198929"/>
          </a:xfrm>
          <a:prstGeom prst="rect">
            <a:avLst/>
          </a:prstGeom>
        </p:spPr>
        <p:txBody>
          <a:bodyPr vert="horz" lIns="91440" tIns="45720" rIns="91440" bIns="45720" rtlCol="0">
            <a:normAutofit/>
          </a:bodyPr>
          <a:lstStyle>
            <a:lvl1pPr marL="0">
              <a:lnSpc>
                <a:spcPct val="100000"/>
              </a:lnSpc>
              <a:buClr>
                <a:srgbClr val="84BD00"/>
              </a:buClr>
              <a:defRPr sz="1100">
                <a:solidFill>
                  <a:schemeClr val="tx1"/>
                </a:solidFill>
              </a:defRPr>
            </a:lvl1pPr>
            <a:lvl2pPr marL="0">
              <a:lnSpc>
                <a:spcPct val="100000"/>
              </a:lnSpc>
              <a:buClr>
                <a:srgbClr val="84BD00"/>
              </a:buClr>
              <a:defRPr sz="1100">
                <a:solidFill>
                  <a:schemeClr val="tx1"/>
                </a:solidFill>
              </a:defRPr>
            </a:lvl2pPr>
            <a:lvl3pPr marL="0">
              <a:buClr>
                <a:srgbClr val="84BD00"/>
              </a:buClr>
              <a:defRPr/>
            </a:lvl3pPr>
            <a:lvl4pPr marL="285669" indent="-285669">
              <a:buClr>
                <a:srgbClr val="84BD00"/>
              </a:buClr>
              <a:buFont typeface="Arial" panose="020B0604020202020204" pitchFamily="34" charset="0"/>
              <a:buChar char="•"/>
              <a:defRPr/>
            </a:lvl4pPr>
            <a:lvl5pPr marL="0">
              <a:buClr>
                <a:srgbClr val="84BD00"/>
              </a:buClr>
              <a:defRPr/>
            </a:lvl5pPr>
          </a:lstStyle>
          <a:p>
            <a:pPr lvl="0"/>
            <a:r>
              <a:rPr lang="en-US"/>
              <a:t>Body copy to be used for most text</a:t>
            </a:r>
          </a:p>
          <a:p>
            <a:pPr lvl="1"/>
            <a:r>
              <a:rPr lang="en-US"/>
              <a:t>Bullet</a:t>
            </a:r>
          </a:p>
        </p:txBody>
      </p:sp>
      <p:sp>
        <p:nvSpPr>
          <p:cNvPr id="13" name="Title 2">
            <a:extLst>
              <a:ext uri="{FF2B5EF4-FFF2-40B4-BE49-F238E27FC236}">
                <a16:creationId xmlns:a16="http://schemas.microsoft.com/office/drawing/2014/main" id="{8AD541BD-4248-1E41-9B2D-7E6DE5D960D7}"/>
              </a:ext>
            </a:extLst>
          </p:cNvPr>
          <p:cNvSpPr txBox="1">
            <a:spLocks/>
          </p:cNvSpPr>
          <p:nvPr/>
        </p:nvSpPr>
        <p:spPr>
          <a:xfrm>
            <a:off x="9715409" y="6673649"/>
            <a:ext cx="2406251" cy="199987"/>
          </a:xfrm>
          <a:prstGeom prst="rect">
            <a:avLst/>
          </a:prstGeom>
        </p:spPr>
        <p:txBody>
          <a:bodyPr vert="horz" lIns="91416" tIns="45708" rIns="91416" bIns="45708" rtlCol="0" anchor="ctr">
            <a:normAutofit lnSpcReduction="10000"/>
          </a:bodyPr>
          <a:lstStyle>
            <a:lvl1pPr algn="l" defTabSz="914400" rtl="0" eaLnBrk="1" latinLnBrk="0" hangingPunct="1">
              <a:lnSpc>
                <a:spcPct val="90000"/>
              </a:lnSpc>
              <a:spcBef>
                <a:spcPct val="0"/>
              </a:spcBef>
              <a:buNone/>
              <a:defRPr sz="2400" b="0" i="0" kern="1200">
                <a:solidFill>
                  <a:schemeClr val="bg1"/>
                </a:solidFill>
                <a:latin typeface="Arial" panose="020B0604020202020204" pitchFamily="34" charset="0"/>
                <a:ea typeface="+mj-ea"/>
                <a:cs typeface="Arial" panose="020B0604020202020204" pitchFamily="34" charset="0"/>
              </a:defRPr>
            </a:lvl1pPr>
          </a:lstStyle>
          <a:p>
            <a:pPr algn="r"/>
            <a:fld id="{80856FBE-BB17-CA47-8504-9D262F349430}" type="slidenum">
              <a:rPr lang="en-US" sz="800" smtClean="0"/>
              <a:pPr algn="r"/>
              <a:t>‹#›</a:t>
            </a:fld>
            <a:endParaRPr lang="en-US" sz="800"/>
          </a:p>
        </p:txBody>
      </p:sp>
    </p:spTree>
    <p:extLst>
      <p:ext uri="{BB962C8B-B14F-4D97-AF65-F5344CB8AC3E}">
        <p14:creationId xmlns:p14="http://schemas.microsoft.com/office/powerpoint/2010/main" val="2291639130"/>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4.png"/><Relationship Id="rId5" Type="http://schemas.openxmlformats.org/officeDocument/2006/relationships/slideLayout" Target="../slideLayouts/slideLayout10.xml"/><Relationship Id="rId10" Type="http://schemas.openxmlformats.org/officeDocument/2006/relationships/image" Target="../media/image3.png"/><Relationship Id="rId4" Type="http://schemas.openxmlformats.org/officeDocument/2006/relationships/slideLayout" Target="../slideLayouts/slideLayout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57221" y="1808479"/>
            <a:ext cx="6877557" cy="39116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6/17/2022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5F7E4D-B003-D841-AEED-4B3DFCD2091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 y="3"/>
            <a:ext cx="12192000" cy="870857"/>
          </a:xfrm>
          <a:prstGeom prst="rect">
            <a:avLst/>
          </a:prstGeom>
        </p:spPr>
      </p:pic>
      <p:pic>
        <p:nvPicPr>
          <p:cNvPr id="8" name="Picture 7">
            <a:extLst>
              <a:ext uri="{FF2B5EF4-FFF2-40B4-BE49-F238E27FC236}">
                <a16:creationId xmlns:a16="http://schemas.microsoft.com/office/drawing/2014/main" id="{51919D12-4252-764E-AFA0-A996AC3533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311759" y="78584"/>
            <a:ext cx="564933" cy="753244"/>
          </a:xfrm>
          <a:prstGeom prst="rect">
            <a:avLst/>
          </a:prstGeom>
        </p:spPr>
      </p:pic>
      <p:sp>
        <p:nvSpPr>
          <p:cNvPr id="4" name="Slide Number Placeholder 5">
            <a:extLst>
              <a:ext uri="{FF2B5EF4-FFF2-40B4-BE49-F238E27FC236}">
                <a16:creationId xmlns:a16="http://schemas.microsoft.com/office/drawing/2014/main" id="{08090FC5-1E6F-433A-BB68-FF7B307A90B5}"/>
              </a:ext>
            </a:extLst>
          </p:cNvPr>
          <p:cNvSpPr>
            <a:spLocks noGrp="1"/>
          </p:cNvSpPr>
          <p:nvPr>
            <p:ph type="sldNum" sz="quarter" idx="4"/>
          </p:nvPr>
        </p:nvSpPr>
        <p:spPr>
          <a:xfrm>
            <a:off x="11582400" y="6492649"/>
            <a:ext cx="503483" cy="365125"/>
          </a:xfrm>
          <a:prstGeom prst="rect">
            <a:avLst/>
          </a:prstGeom>
        </p:spPr>
        <p:txBody>
          <a:bodyPr vert="horz" lIns="91440" tIns="45720" rIns="91440" bIns="45720" rtlCol="0" anchor="ctr"/>
          <a:lstStyle>
            <a:lvl1pPr algn="r">
              <a:defRPr sz="900" b="0" i="0">
                <a:solidFill>
                  <a:srgbClr val="5A5A5A"/>
                </a:solidFill>
                <a:latin typeface="Avenir 35 Light"/>
                <a:cs typeface="Avenir 35 Light"/>
              </a:defRPr>
            </a:lvl1pPr>
          </a:lstStyle>
          <a:p>
            <a:fld id="{752540DD-1E38-9A4F-BDED-E0C47B938DFB}" type="slidenum">
              <a:rPr lang="en-US" smtClean="0"/>
              <a:pPr/>
              <a:t>‹#›</a:t>
            </a:fld>
            <a:endParaRPr lang="en-US" dirty="0"/>
          </a:p>
        </p:txBody>
      </p:sp>
      <p:pic>
        <p:nvPicPr>
          <p:cNvPr id="5" name="Picture 4" descr="Anaergia_logo.png">
            <a:extLst>
              <a:ext uri="{FF2B5EF4-FFF2-40B4-BE49-F238E27FC236}">
                <a16:creationId xmlns:a16="http://schemas.microsoft.com/office/drawing/2014/main" id="{4DA5110D-FBEF-4B58-878F-E4FB77FA38D3}"/>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06117" y="6492649"/>
            <a:ext cx="933950" cy="266391"/>
          </a:xfrm>
          <a:prstGeom prst="rect">
            <a:avLst/>
          </a:prstGeom>
        </p:spPr>
      </p:pic>
    </p:spTree>
    <p:extLst>
      <p:ext uri="{BB962C8B-B14F-4D97-AF65-F5344CB8AC3E}">
        <p14:creationId xmlns:p14="http://schemas.microsoft.com/office/powerpoint/2010/main" val="10394521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hf hdr="0" ftr="0" dt="0"/>
  <p:txStyles>
    <p:titleStyle>
      <a:lvl1pPr algn="l" defTabSz="914141" rtl="0" eaLnBrk="1" latinLnBrk="0" hangingPunct="1">
        <a:lnSpc>
          <a:spcPct val="90000"/>
        </a:lnSpc>
        <a:spcBef>
          <a:spcPct val="0"/>
        </a:spcBef>
        <a:buNone/>
        <a:defRPr sz="2399" b="0"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141" rtl="0" eaLnBrk="1" latinLnBrk="0" hangingPunct="1">
        <a:lnSpc>
          <a:spcPct val="100000"/>
        </a:lnSpc>
        <a:spcBef>
          <a:spcPts val="0"/>
        </a:spcBef>
        <a:spcAft>
          <a:spcPts val="600"/>
        </a:spcAft>
        <a:buFont typeface="Arial" panose="020B0604020202020204" pitchFamily="34" charset="0"/>
        <a:buNone/>
        <a:defRPr sz="1600" b="0" i="0" kern="1200">
          <a:solidFill>
            <a:srgbClr val="00437B"/>
          </a:solidFill>
          <a:latin typeface="Arial" panose="020B0604020202020204" pitchFamily="34" charset="0"/>
          <a:ea typeface="+mn-ea"/>
          <a:cs typeface="Arial" panose="020B0604020202020204" pitchFamily="34" charset="0"/>
        </a:defRPr>
      </a:lvl1pPr>
      <a:lvl2pPr marL="285669" indent="-285669" algn="l" defTabSz="914141" rtl="0" eaLnBrk="1" latinLnBrk="0" hangingPunct="1">
        <a:lnSpc>
          <a:spcPct val="100000"/>
        </a:lnSpc>
        <a:spcBef>
          <a:spcPts val="0"/>
        </a:spcBef>
        <a:spcAft>
          <a:spcPts val="600"/>
        </a:spcAft>
        <a:buClr>
          <a:srgbClr val="84BD00"/>
        </a:buClr>
        <a:buFont typeface="Arial" panose="020B0604020202020204" pitchFamily="34" charset="0"/>
        <a:buChar char="•"/>
        <a:defRPr sz="1600" b="0" i="0" kern="1200">
          <a:solidFill>
            <a:srgbClr val="00437B"/>
          </a:solidFill>
          <a:latin typeface="Arial" panose="020B0604020202020204" pitchFamily="34" charset="0"/>
          <a:ea typeface="+mn-ea"/>
          <a:cs typeface="Arial" panose="020B0604020202020204" pitchFamily="34" charset="0"/>
        </a:defRPr>
      </a:lvl2pPr>
      <a:lvl3pPr marL="285669" indent="-285669" algn="l" defTabSz="914141" rtl="0" eaLnBrk="1" latinLnBrk="0" hangingPunct="1">
        <a:lnSpc>
          <a:spcPct val="100000"/>
        </a:lnSpc>
        <a:spcBef>
          <a:spcPts val="0"/>
        </a:spcBef>
        <a:spcAft>
          <a:spcPts val="600"/>
        </a:spcAft>
        <a:buClr>
          <a:srgbClr val="84BD00"/>
        </a:buClr>
        <a:buFont typeface="Arial" panose="020B0604020202020204" pitchFamily="34" charset="0"/>
        <a:buChar char="•"/>
        <a:defRPr sz="1600" b="0" i="0" kern="1200">
          <a:solidFill>
            <a:srgbClr val="00437B"/>
          </a:solidFill>
          <a:latin typeface="Arial" panose="020B0604020202020204" pitchFamily="34" charset="0"/>
          <a:ea typeface="+mn-ea"/>
          <a:cs typeface="Arial" panose="020B0604020202020204" pitchFamily="34" charset="0"/>
        </a:defRPr>
      </a:lvl3pPr>
      <a:lvl4pPr marL="285669" indent="-285669" algn="l" defTabSz="914141" rtl="0" eaLnBrk="1" latinLnBrk="0" hangingPunct="1">
        <a:lnSpc>
          <a:spcPct val="100000"/>
        </a:lnSpc>
        <a:spcBef>
          <a:spcPts val="0"/>
        </a:spcBef>
        <a:spcAft>
          <a:spcPts val="600"/>
        </a:spcAft>
        <a:buClr>
          <a:srgbClr val="84BD00"/>
        </a:buClr>
        <a:buFont typeface="Arial" panose="020B0604020202020204" pitchFamily="34" charset="0"/>
        <a:buChar char="•"/>
        <a:defRPr sz="1600" b="0" i="0" kern="1200">
          <a:solidFill>
            <a:srgbClr val="00437B"/>
          </a:solidFill>
          <a:latin typeface="Arial" panose="020B0604020202020204" pitchFamily="34" charset="0"/>
          <a:ea typeface="+mn-ea"/>
          <a:cs typeface="Arial" panose="020B0604020202020204" pitchFamily="34" charset="0"/>
        </a:defRPr>
      </a:lvl4pPr>
      <a:lvl5pPr marL="285669" indent="-285669" algn="l" defTabSz="914141" rtl="0" eaLnBrk="1" latinLnBrk="0" hangingPunct="1">
        <a:lnSpc>
          <a:spcPct val="100000"/>
        </a:lnSpc>
        <a:spcBef>
          <a:spcPts val="0"/>
        </a:spcBef>
        <a:spcAft>
          <a:spcPts val="600"/>
        </a:spcAft>
        <a:buClr>
          <a:srgbClr val="84BD00"/>
        </a:buClr>
        <a:buFont typeface="Arial" panose="020B0604020202020204" pitchFamily="34" charset="0"/>
        <a:buChar char="•"/>
        <a:defRPr sz="1600" b="0" i="0" kern="1200">
          <a:solidFill>
            <a:srgbClr val="00437B"/>
          </a:solidFill>
          <a:latin typeface="Arial" panose="020B0604020202020204" pitchFamily="34" charset="0"/>
          <a:ea typeface="+mn-ea"/>
          <a:cs typeface="Arial" panose="020B0604020202020204" pitchFamily="34" charset="0"/>
        </a:defRPr>
      </a:lvl5pPr>
      <a:lvl6pPr marL="2513887" indent="-228535" algn="l" defTabSz="9141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57" indent="-228535" algn="l" defTabSz="9141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28" indent="-228535" algn="l" defTabSz="9141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99" indent="-228535" algn="l" defTabSz="9141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41" rtl="0" eaLnBrk="1" latinLnBrk="0" hangingPunct="1">
        <a:defRPr sz="1800" kern="1200">
          <a:solidFill>
            <a:schemeClr val="tx1"/>
          </a:solidFill>
          <a:latin typeface="+mn-lt"/>
          <a:ea typeface="+mn-ea"/>
          <a:cs typeface="+mn-cs"/>
        </a:defRPr>
      </a:lvl1pPr>
      <a:lvl2pPr marL="457071" algn="l" defTabSz="914141" rtl="0" eaLnBrk="1" latinLnBrk="0" hangingPunct="1">
        <a:defRPr sz="1800" kern="1200">
          <a:solidFill>
            <a:schemeClr val="tx1"/>
          </a:solidFill>
          <a:latin typeface="+mn-lt"/>
          <a:ea typeface="+mn-ea"/>
          <a:cs typeface="+mn-cs"/>
        </a:defRPr>
      </a:lvl2pPr>
      <a:lvl3pPr marL="914141" algn="l" defTabSz="914141" rtl="0" eaLnBrk="1" latinLnBrk="0" hangingPunct="1">
        <a:defRPr sz="1800" kern="1200">
          <a:solidFill>
            <a:schemeClr val="tx1"/>
          </a:solidFill>
          <a:latin typeface="+mn-lt"/>
          <a:ea typeface="+mn-ea"/>
          <a:cs typeface="+mn-cs"/>
        </a:defRPr>
      </a:lvl3pPr>
      <a:lvl4pPr marL="1371212" algn="l" defTabSz="914141" rtl="0" eaLnBrk="1" latinLnBrk="0" hangingPunct="1">
        <a:defRPr sz="1800" kern="1200">
          <a:solidFill>
            <a:schemeClr val="tx1"/>
          </a:solidFill>
          <a:latin typeface="+mn-lt"/>
          <a:ea typeface="+mn-ea"/>
          <a:cs typeface="+mn-cs"/>
        </a:defRPr>
      </a:lvl4pPr>
      <a:lvl5pPr marL="1828281" algn="l" defTabSz="914141" rtl="0" eaLnBrk="1" latinLnBrk="0" hangingPunct="1">
        <a:defRPr sz="1800" kern="1200">
          <a:solidFill>
            <a:schemeClr val="tx1"/>
          </a:solidFill>
          <a:latin typeface="+mn-lt"/>
          <a:ea typeface="+mn-ea"/>
          <a:cs typeface="+mn-cs"/>
        </a:defRPr>
      </a:lvl5pPr>
      <a:lvl6pPr marL="2285353" algn="l" defTabSz="914141" rtl="0" eaLnBrk="1" latinLnBrk="0" hangingPunct="1">
        <a:defRPr sz="1800" kern="1200">
          <a:solidFill>
            <a:schemeClr val="tx1"/>
          </a:solidFill>
          <a:latin typeface="+mn-lt"/>
          <a:ea typeface="+mn-ea"/>
          <a:cs typeface="+mn-cs"/>
        </a:defRPr>
      </a:lvl6pPr>
      <a:lvl7pPr marL="2742422" algn="l" defTabSz="914141" rtl="0" eaLnBrk="1" latinLnBrk="0" hangingPunct="1">
        <a:defRPr sz="1800" kern="1200">
          <a:solidFill>
            <a:schemeClr val="tx1"/>
          </a:solidFill>
          <a:latin typeface="+mn-lt"/>
          <a:ea typeface="+mn-ea"/>
          <a:cs typeface="+mn-cs"/>
        </a:defRPr>
      </a:lvl7pPr>
      <a:lvl8pPr marL="3199493" algn="l" defTabSz="914141" rtl="0" eaLnBrk="1" latinLnBrk="0" hangingPunct="1">
        <a:defRPr sz="1800" kern="1200">
          <a:solidFill>
            <a:schemeClr val="tx1"/>
          </a:solidFill>
          <a:latin typeface="+mn-lt"/>
          <a:ea typeface="+mn-ea"/>
          <a:cs typeface="+mn-cs"/>
        </a:defRPr>
      </a:lvl8pPr>
      <a:lvl9pPr marL="3656564" algn="l" defTabSz="91414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13.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anaergia.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www.sedar.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2.jpg"/><Relationship Id="rId16"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13.pn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341352" cy="6857997"/>
          </a:xfrm>
          <a:prstGeom prst="rect">
            <a:avLst/>
          </a:prstGeom>
        </p:spPr>
      </p:pic>
      <p:sp>
        <p:nvSpPr>
          <p:cNvPr id="3" name="object 3"/>
          <p:cNvSpPr txBox="1">
            <a:spLocks noGrp="1"/>
          </p:cNvSpPr>
          <p:nvPr>
            <p:ph type="title"/>
          </p:nvPr>
        </p:nvSpPr>
        <p:spPr>
          <a:xfrm>
            <a:off x="4114800" y="1655218"/>
            <a:ext cx="4572000" cy="443070"/>
          </a:xfrm>
          <a:prstGeom prst="rect">
            <a:avLst/>
          </a:prstGeom>
        </p:spPr>
        <p:txBody>
          <a:bodyPr vert="horz" wrap="square" lIns="0" tIns="12065" rIns="0" bIns="0" rtlCol="0">
            <a:spAutoFit/>
          </a:bodyPr>
          <a:lstStyle/>
          <a:p>
            <a:pPr marL="38100">
              <a:lnSpc>
                <a:spcPct val="100000"/>
              </a:lnSpc>
              <a:spcBef>
                <a:spcPts val="95"/>
              </a:spcBef>
            </a:pPr>
            <a:r>
              <a:rPr sz="2800" spc="-10" dirty="0">
                <a:solidFill>
                  <a:srgbClr val="B5D692"/>
                </a:solidFill>
              </a:rPr>
              <a:t>Fueling</a:t>
            </a:r>
            <a:r>
              <a:rPr sz="2800" spc="10" dirty="0">
                <a:solidFill>
                  <a:srgbClr val="B5D692"/>
                </a:solidFill>
              </a:rPr>
              <a:t> </a:t>
            </a:r>
            <a:r>
              <a:rPr sz="2800" spc="-5" dirty="0">
                <a:solidFill>
                  <a:srgbClr val="B5D692"/>
                </a:solidFill>
              </a:rPr>
              <a:t>a</a:t>
            </a:r>
            <a:r>
              <a:rPr sz="2800" dirty="0">
                <a:solidFill>
                  <a:srgbClr val="B5D692"/>
                </a:solidFill>
              </a:rPr>
              <a:t> </a:t>
            </a:r>
            <a:r>
              <a:rPr sz="2800" spc="-15" dirty="0">
                <a:solidFill>
                  <a:srgbClr val="B5D692"/>
                </a:solidFill>
              </a:rPr>
              <a:t>Sustainable</a:t>
            </a:r>
            <a:r>
              <a:rPr sz="2800" spc="45" dirty="0">
                <a:solidFill>
                  <a:srgbClr val="B5D692"/>
                </a:solidFill>
              </a:rPr>
              <a:t> </a:t>
            </a:r>
            <a:r>
              <a:rPr sz="2800" spc="-25" dirty="0">
                <a:solidFill>
                  <a:srgbClr val="B5D692"/>
                </a:solidFill>
              </a:rPr>
              <a:t>World</a:t>
            </a:r>
            <a:r>
              <a:rPr sz="2775" spc="-37" baseline="25525" dirty="0">
                <a:solidFill>
                  <a:srgbClr val="B5D692"/>
                </a:solidFill>
              </a:rPr>
              <a:t>TM</a:t>
            </a:r>
            <a:endParaRPr sz="2775" baseline="25525" dirty="0"/>
          </a:p>
        </p:txBody>
      </p:sp>
      <p:pic>
        <p:nvPicPr>
          <p:cNvPr id="4" name="object 4"/>
          <p:cNvPicPr/>
          <p:nvPr/>
        </p:nvPicPr>
        <p:blipFill>
          <a:blip r:embed="rId3" cstate="print"/>
          <a:stretch>
            <a:fillRect/>
          </a:stretch>
        </p:blipFill>
        <p:spPr>
          <a:xfrm>
            <a:off x="4047743" y="287631"/>
            <a:ext cx="4093464" cy="1152143"/>
          </a:xfrm>
          <a:prstGeom prst="rect">
            <a:avLst/>
          </a:prstGeom>
        </p:spPr>
      </p:pic>
      <p:sp>
        <p:nvSpPr>
          <p:cNvPr id="5" name="object 5"/>
          <p:cNvSpPr txBox="1"/>
          <p:nvPr/>
        </p:nvSpPr>
        <p:spPr>
          <a:xfrm>
            <a:off x="76198" y="2529175"/>
            <a:ext cx="12039601" cy="702756"/>
          </a:xfrm>
          <a:prstGeom prst="rect">
            <a:avLst/>
          </a:prstGeom>
        </p:spPr>
        <p:txBody>
          <a:bodyPr vert="horz" wrap="square" lIns="0" tIns="12700" rIns="0" bIns="0" rtlCol="0">
            <a:spAutoFit/>
          </a:bodyPr>
          <a:lstStyle/>
          <a:p>
            <a:pPr marL="12700" algn="ctr">
              <a:lnSpc>
                <a:spcPct val="100000"/>
              </a:lnSpc>
              <a:spcBef>
                <a:spcPts val="100"/>
              </a:spcBef>
            </a:pPr>
            <a:endParaRPr lang="en-US" sz="2400" b="1" spc="-20" dirty="0">
              <a:solidFill>
                <a:srgbClr val="FFFFFF"/>
              </a:solidFill>
              <a:latin typeface="Calibri"/>
              <a:cs typeface="Calibri"/>
            </a:endParaRPr>
          </a:p>
          <a:p>
            <a:pPr marL="12700" algn="ctr">
              <a:lnSpc>
                <a:spcPct val="100000"/>
              </a:lnSpc>
              <a:spcBef>
                <a:spcPts val="100"/>
              </a:spcBef>
            </a:pPr>
            <a:endParaRPr sz="2000" dirty="0">
              <a:latin typeface="Calibri"/>
              <a:cs typeface="Calibri"/>
            </a:endParaRPr>
          </a:p>
        </p:txBody>
      </p:sp>
      <p:sp>
        <p:nvSpPr>
          <p:cNvPr id="6" name="object 6"/>
          <p:cNvSpPr txBox="1"/>
          <p:nvPr/>
        </p:nvSpPr>
        <p:spPr>
          <a:xfrm>
            <a:off x="302512" y="3429000"/>
            <a:ext cx="11583926" cy="1084271"/>
          </a:xfrm>
          <a:prstGeom prst="rect">
            <a:avLst/>
          </a:prstGeom>
        </p:spPr>
        <p:txBody>
          <a:bodyPr vert="horz" wrap="square" lIns="0" tIns="12065" rIns="0" bIns="0" rtlCol="0">
            <a:spAutoFit/>
          </a:bodyPr>
          <a:lstStyle/>
          <a:p>
            <a:pPr marL="12700" algn="ctr">
              <a:lnSpc>
                <a:spcPct val="100000"/>
              </a:lnSpc>
              <a:spcBef>
                <a:spcPts val="95"/>
              </a:spcBef>
            </a:pPr>
            <a:r>
              <a:rPr lang="en-US" sz="2400" b="1" spc="-5" dirty="0">
                <a:solidFill>
                  <a:srgbClr val="FFFFFF"/>
                </a:solidFill>
                <a:latin typeface="Calibri"/>
                <a:cs typeface="Calibri"/>
              </a:rPr>
              <a:t>Dr. Yaniv Scherson, Chief Operating Officer</a:t>
            </a:r>
          </a:p>
          <a:p>
            <a:pPr marL="12700" algn="ctr">
              <a:lnSpc>
                <a:spcPct val="100000"/>
              </a:lnSpc>
              <a:spcBef>
                <a:spcPts val="95"/>
              </a:spcBef>
            </a:pPr>
            <a:r>
              <a:rPr lang="en-US" sz="2400" b="1" spc="-5" dirty="0">
                <a:solidFill>
                  <a:srgbClr val="FFFFFF"/>
                </a:solidFill>
                <a:latin typeface="Calibri"/>
                <a:cs typeface="Calibri"/>
              </a:rPr>
              <a:t>Roth London Conference</a:t>
            </a:r>
            <a:endParaRPr lang="en-US" sz="2000" b="1" spc="-5" dirty="0">
              <a:solidFill>
                <a:srgbClr val="FFFFFF"/>
              </a:solidFill>
              <a:latin typeface="Calibri"/>
              <a:cs typeface="Calibri"/>
            </a:endParaRPr>
          </a:p>
          <a:p>
            <a:pPr marL="12700" algn="ctr">
              <a:lnSpc>
                <a:spcPct val="100000"/>
              </a:lnSpc>
              <a:spcBef>
                <a:spcPts val="95"/>
              </a:spcBef>
            </a:pPr>
            <a:r>
              <a:rPr lang="en-US" sz="2000" b="1" spc="-5">
                <a:solidFill>
                  <a:srgbClr val="FFFFFF"/>
                </a:solidFill>
                <a:latin typeface="Calibri"/>
                <a:cs typeface="Calibri"/>
              </a:rPr>
              <a:t>June 21 - 23, </a:t>
            </a:r>
            <a:r>
              <a:rPr lang="en-US" sz="2000" b="1" spc="-5" dirty="0">
                <a:solidFill>
                  <a:srgbClr val="FFFFFF"/>
                </a:solidFill>
                <a:latin typeface="Calibri"/>
                <a:cs typeface="Calibri"/>
              </a:rPr>
              <a:t>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 application, Word&#10;&#10;Description automatically generated">
            <a:extLst>
              <a:ext uri="{FF2B5EF4-FFF2-40B4-BE49-F238E27FC236}">
                <a16:creationId xmlns:a16="http://schemas.microsoft.com/office/drawing/2014/main" id="{5C27A7CA-486F-D232-9411-22AD1E8389BC}"/>
              </a:ext>
            </a:extLst>
          </p:cNvPr>
          <p:cNvPicPr>
            <a:picLocks noChangeAspect="1"/>
          </p:cNvPicPr>
          <p:nvPr/>
        </p:nvPicPr>
        <p:blipFill rotWithShape="1">
          <a:blip r:embed="rId2"/>
          <a:srcRect b="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7B4211C9-4C2B-1E12-1021-28DEB63CBFD9}"/>
              </a:ext>
            </a:extLst>
          </p:cNvPr>
          <p:cNvPicPr>
            <a:picLocks noChangeAspect="1"/>
          </p:cNvPicPr>
          <p:nvPr/>
        </p:nvPicPr>
        <p:blipFill>
          <a:blip r:embed="rId3"/>
          <a:stretch>
            <a:fillRect/>
          </a:stretch>
        </p:blipFill>
        <p:spPr>
          <a:xfrm>
            <a:off x="11737148" y="6477000"/>
            <a:ext cx="304800" cy="238125"/>
          </a:xfrm>
          <a:prstGeom prst="rect">
            <a:avLst/>
          </a:prstGeom>
        </p:spPr>
      </p:pic>
    </p:spTree>
    <p:extLst>
      <p:ext uri="{BB962C8B-B14F-4D97-AF65-F5344CB8AC3E}">
        <p14:creationId xmlns:p14="http://schemas.microsoft.com/office/powerpoint/2010/main" val="4294032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Diagram&#10;&#10;Description automatically generated">
            <a:extLst>
              <a:ext uri="{FF2B5EF4-FFF2-40B4-BE49-F238E27FC236}">
                <a16:creationId xmlns:a16="http://schemas.microsoft.com/office/drawing/2014/main" id="{FE71DE91-3B25-2849-D415-90DA9E15333E}"/>
              </a:ext>
            </a:extLst>
          </p:cNvPr>
          <p:cNvPicPr>
            <a:picLocks noChangeAspect="1"/>
          </p:cNvPicPr>
          <p:nvPr/>
        </p:nvPicPr>
        <p:blipFill rotWithShape="1">
          <a:blip r:embed="rId2"/>
          <a:srcRect b="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C19D0778-55DD-30D2-4A15-30558484AB91}"/>
              </a:ext>
            </a:extLst>
          </p:cNvPr>
          <p:cNvPicPr>
            <a:picLocks noChangeAspect="1"/>
          </p:cNvPicPr>
          <p:nvPr/>
        </p:nvPicPr>
        <p:blipFill>
          <a:blip r:embed="rId3"/>
          <a:stretch>
            <a:fillRect/>
          </a:stretch>
        </p:blipFill>
        <p:spPr>
          <a:xfrm>
            <a:off x="11885676" y="6587491"/>
            <a:ext cx="304800" cy="238125"/>
          </a:xfrm>
          <a:prstGeom prst="rect">
            <a:avLst/>
          </a:prstGeom>
        </p:spPr>
      </p:pic>
    </p:spTree>
    <p:extLst>
      <p:ext uri="{BB962C8B-B14F-4D97-AF65-F5344CB8AC3E}">
        <p14:creationId xmlns:p14="http://schemas.microsoft.com/office/powerpoint/2010/main" val="131587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 text&#10;&#10;Description automatically generated">
            <a:extLst>
              <a:ext uri="{FF2B5EF4-FFF2-40B4-BE49-F238E27FC236}">
                <a16:creationId xmlns:a16="http://schemas.microsoft.com/office/drawing/2014/main" id="{AE3F43F6-0C80-D438-597C-2ADAE38ECA2F}"/>
              </a:ext>
            </a:extLst>
          </p:cNvPr>
          <p:cNvPicPr>
            <a:picLocks noChangeAspect="1"/>
          </p:cNvPicPr>
          <p:nvPr/>
        </p:nvPicPr>
        <p:blipFill rotWithShape="1">
          <a:blip r:embed="rId2"/>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8EE77C2F-79D9-E27D-A98F-F884C67D4220}"/>
              </a:ext>
            </a:extLst>
          </p:cNvPr>
          <p:cNvPicPr>
            <a:picLocks noChangeAspect="1"/>
          </p:cNvPicPr>
          <p:nvPr/>
        </p:nvPicPr>
        <p:blipFill>
          <a:blip r:embed="rId3"/>
          <a:stretch>
            <a:fillRect/>
          </a:stretch>
        </p:blipFill>
        <p:spPr>
          <a:xfrm>
            <a:off x="11752699" y="6477000"/>
            <a:ext cx="304800" cy="238125"/>
          </a:xfrm>
          <a:prstGeom prst="rect">
            <a:avLst/>
          </a:prstGeom>
        </p:spPr>
      </p:pic>
    </p:spTree>
    <p:extLst>
      <p:ext uri="{BB962C8B-B14F-4D97-AF65-F5344CB8AC3E}">
        <p14:creationId xmlns:p14="http://schemas.microsoft.com/office/powerpoint/2010/main" val="3245246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40A69-58D3-1010-98DD-3FB88FCDE90B}"/>
              </a:ext>
            </a:extLst>
          </p:cNvPr>
          <p:cNvPicPr>
            <a:picLocks noChangeAspect="1"/>
          </p:cNvPicPr>
          <p:nvPr/>
        </p:nvPicPr>
        <p:blipFill>
          <a:blip r:embed="rId2"/>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7E524480-08AB-B88A-17F5-A58E5531563F}"/>
              </a:ext>
            </a:extLst>
          </p:cNvPr>
          <p:cNvPicPr>
            <a:picLocks noChangeAspect="1"/>
          </p:cNvPicPr>
          <p:nvPr/>
        </p:nvPicPr>
        <p:blipFill>
          <a:blip r:embed="rId3"/>
          <a:stretch>
            <a:fillRect/>
          </a:stretch>
        </p:blipFill>
        <p:spPr>
          <a:xfrm>
            <a:off x="11915775" y="6609432"/>
            <a:ext cx="276225" cy="247650"/>
          </a:xfrm>
          <a:prstGeom prst="rect">
            <a:avLst/>
          </a:prstGeom>
        </p:spPr>
      </p:pic>
    </p:spTree>
    <p:extLst>
      <p:ext uri="{BB962C8B-B14F-4D97-AF65-F5344CB8AC3E}">
        <p14:creationId xmlns:p14="http://schemas.microsoft.com/office/powerpoint/2010/main" val="32678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8135"/>
            <a:ext cx="12189460" cy="6858000"/>
            <a:chOff x="0" y="0"/>
            <a:chExt cx="12189460" cy="6858000"/>
          </a:xfrm>
        </p:grpSpPr>
        <p:pic>
          <p:nvPicPr>
            <p:cNvPr id="3" name="object 3"/>
            <p:cNvPicPr/>
            <p:nvPr/>
          </p:nvPicPr>
          <p:blipFill>
            <a:blip r:embed="rId3" cstate="print"/>
            <a:stretch>
              <a:fillRect/>
            </a:stretch>
          </p:blipFill>
          <p:spPr>
            <a:xfrm>
              <a:off x="0" y="0"/>
              <a:ext cx="12188951" cy="6857997"/>
            </a:xfrm>
            <a:prstGeom prst="rect">
              <a:avLst/>
            </a:prstGeom>
          </p:spPr>
        </p:pic>
        <p:pic>
          <p:nvPicPr>
            <p:cNvPr id="4" name="object 4"/>
            <p:cNvPicPr/>
            <p:nvPr/>
          </p:nvPicPr>
          <p:blipFill>
            <a:blip r:embed="rId4" cstate="print"/>
            <a:stretch>
              <a:fillRect/>
            </a:stretch>
          </p:blipFill>
          <p:spPr>
            <a:xfrm>
              <a:off x="10774679" y="6504430"/>
              <a:ext cx="934212" cy="266700"/>
            </a:xfrm>
            <a:prstGeom prst="rect">
              <a:avLst/>
            </a:prstGeom>
          </p:spPr>
        </p:pic>
        <p:pic>
          <p:nvPicPr>
            <p:cNvPr id="5" name="object 5"/>
            <p:cNvPicPr/>
            <p:nvPr/>
          </p:nvPicPr>
          <p:blipFill>
            <a:blip r:embed="rId5" cstate="print"/>
            <a:stretch>
              <a:fillRect/>
            </a:stretch>
          </p:blipFill>
          <p:spPr>
            <a:xfrm>
              <a:off x="0" y="2247900"/>
              <a:ext cx="5119116" cy="2186940"/>
            </a:xfrm>
            <a:prstGeom prst="rect">
              <a:avLst/>
            </a:prstGeom>
          </p:spPr>
        </p:pic>
      </p:grpSp>
      <p:sp>
        <p:nvSpPr>
          <p:cNvPr id="6" name="object 6"/>
          <p:cNvSpPr txBox="1">
            <a:spLocks noGrp="1"/>
          </p:cNvSpPr>
          <p:nvPr>
            <p:ph type="title"/>
          </p:nvPr>
        </p:nvSpPr>
        <p:spPr>
          <a:xfrm>
            <a:off x="358241" y="270763"/>
            <a:ext cx="7504430" cy="452120"/>
          </a:xfrm>
          <a:prstGeom prst="rect">
            <a:avLst/>
          </a:prstGeom>
        </p:spPr>
        <p:txBody>
          <a:bodyPr vert="horz" wrap="square" lIns="0" tIns="12065" rIns="0" bIns="0" rtlCol="0">
            <a:spAutoFit/>
          </a:bodyPr>
          <a:lstStyle/>
          <a:p>
            <a:pPr marL="12700">
              <a:lnSpc>
                <a:spcPct val="100000"/>
              </a:lnSpc>
              <a:spcBef>
                <a:spcPts val="95"/>
              </a:spcBef>
            </a:pPr>
            <a:r>
              <a:rPr sz="2800" b="1" spc="-5" dirty="0">
                <a:latin typeface="Calibri"/>
                <a:cs typeface="Calibri"/>
              </a:rPr>
              <a:t>BOO </a:t>
            </a:r>
            <a:r>
              <a:rPr sz="2800" b="1" spc="-10" dirty="0">
                <a:latin typeface="Calibri"/>
                <a:cs typeface="Calibri"/>
              </a:rPr>
              <a:t>Project</a:t>
            </a:r>
            <a:r>
              <a:rPr sz="2800" b="1" spc="15" dirty="0">
                <a:latin typeface="Calibri"/>
                <a:cs typeface="Calibri"/>
              </a:rPr>
              <a:t> </a:t>
            </a:r>
            <a:r>
              <a:rPr sz="2800" b="1" spc="-10" dirty="0">
                <a:latin typeface="Calibri"/>
                <a:cs typeface="Calibri"/>
              </a:rPr>
              <a:t>Economics</a:t>
            </a:r>
            <a:r>
              <a:rPr sz="2800" b="1" dirty="0">
                <a:latin typeface="Calibri"/>
                <a:cs typeface="Calibri"/>
              </a:rPr>
              <a:t> </a:t>
            </a:r>
            <a:r>
              <a:rPr sz="2800" b="1" spc="-35" dirty="0">
                <a:latin typeface="Calibri"/>
                <a:cs typeface="Calibri"/>
              </a:rPr>
              <a:t>Transform</a:t>
            </a:r>
            <a:r>
              <a:rPr sz="2800" b="1" spc="30" dirty="0">
                <a:latin typeface="Calibri"/>
                <a:cs typeface="Calibri"/>
              </a:rPr>
              <a:t> </a:t>
            </a:r>
            <a:r>
              <a:rPr sz="2800" b="1" spc="-10" dirty="0">
                <a:latin typeface="Calibri"/>
                <a:cs typeface="Calibri"/>
              </a:rPr>
              <a:t>Our</a:t>
            </a:r>
            <a:r>
              <a:rPr sz="2800" b="1" spc="-5" dirty="0">
                <a:latin typeface="Calibri"/>
                <a:cs typeface="Calibri"/>
              </a:rPr>
              <a:t> </a:t>
            </a:r>
            <a:r>
              <a:rPr sz="2800" b="1" spc="-10" dirty="0">
                <a:latin typeface="Calibri"/>
                <a:cs typeface="Calibri"/>
              </a:rPr>
              <a:t>Profitability</a:t>
            </a:r>
            <a:endParaRPr sz="2800">
              <a:latin typeface="Calibri"/>
              <a:cs typeface="Calibri"/>
            </a:endParaRPr>
          </a:p>
        </p:txBody>
      </p:sp>
      <p:grpSp>
        <p:nvGrpSpPr>
          <p:cNvPr id="8" name="object 8"/>
          <p:cNvGrpSpPr/>
          <p:nvPr/>
        </p:nvGrpSpPr>
        <p:grpSpPr>
          <a:xfrm>
            <a:off x="239737" y="632459"/>
            <a:ext cx="11949430" cy="5463540"/>
            <a:chOff x="239737" y="632459"/>
            <a:chExt cx="11949430" cy="5463540"/>
          </a:xfrm>
        </p:grpSpPr>
        <p:pic>
          <p:nvPicPr>
            <p:cNvPr id="9" name="object 9"/>
            <p:cNvPicPr/>
            <p:nvPr/>
          </p:nvPicPr>
          <p:blipFill>
            <a:blip r:embed="rId6" cstate="print"/>
            <a:stretch>
              <a:fillRect/>
            </a:stretch>
          </p:blipFill>
          <p:spPr>
            <a:xfrm>
              <a:off x="5119116" y="632459"/>
              <a:ext cx="7069836" cy="5463540"/>
            </a:xfrm>
            <a:prstGeom prst="rect">
              <a:avLst/>
            </a:prstGeom>
          </p:spPr>
        </p:pic>
        <p:pic>
          <p:nvPicPr>
            <p:cNvPr id="10" name="object 10"/>
            <p:cNvPicPr/>
            <p:nvPr/>
          </p:nvPicPr>
          <p:blipFill>
            <a:blip r:embed="rId7" cstate="print"/>
            <a:stretch>
              <a:fillRect/>
            </a:stretch>
          </p:blipFill>
          <p:spPr>
            <a:xfrm>
              <a:off x="239737" y="2423033"/>
              <a:ext cx="2142274" cy="661669"/>
            </a:xfrm>
            <a:prstGeom prst="rect">
              <a:avLst/>
            </a:prstGeom>
          </p:spPr>
        </p:pic>
        <p:pic>
          <p:nvPicPr>
            <p:cNvPr id="11" name="object 11"/>
            <p:cNvPicPr/>
            <p:nvPr/>
          </p:nvPicPr>
          <p:blipFill>
            <a:blip r:embed="rId8" cstate="print"/>
            <a:stretch>
              <a:fillRect/>
            </a:stretch>
          </p:blipFill>
          <p:spPr>
            <a:xfrm>
              <a:off x="7918196" y="1139062"/>
              <a:ext cx="3458463" cy="1383029"/>
            </a:xfrm>
            <a:prstGeom prst="rect">
              <a:avLst/>
            </a:prstGeom>
          </p:spPr>
        </p:pic>
      </p:grpSp>
      <p:sp>
        <p:nvSpPr>
          <p:cNvPr id="12" name="object 12"/>
          <p:cNvSpPr txBox="1"/>
          <p:nvPr/>
        </p:nvSpPr>
        <p:spPr>
          <a:xfrm>
            <a:off x="9839959" y="3107893"/>
            <a:ext cx="737870" cy="514350"/>
          </a:xfrm>
          <a:prstGeom prst="rect">
            <a:avLst/>
          </a:prstGeom>
        </p:spPr>
        <p:txBody>
          <a:bodyPr vert="horz" wrap="square" lIns="0" tIns="13335" rIns="0" bIns="0" rtlCol="0">
            <a:spAutoFit/>
          </a:bodyPr>
          <a:lstStyle/>
          <a:p>
            <a:pPr marL="12700">
              <a:lnSpc>
                <a:spcPct val="100000"/>
              </a:lnSpc>
              <a:spcBef>
                <a:spcPts val="105"/>
              </a:spcBef>
            </a:pPr>
            <a:r>
              <a:rPr sz="3200" spc="-10" dirty="0">
                <a:latin typeface="Calibri"/>
                <a:cs typeface="Calibri"/>
              </a:rPr>
              <a:t>4</a:t>
            </a:r>
            <a:r>
              <a:rPr sz="3200" dirty="0">
                <a:latin typeface="Calibri"/>
                <a:cs typeface="Calibri"/>
              </a:rPr>
              <a:t>-</a:t>
            </a:r>
            <a:r>
              <a:rPr sz="3200" spc="-10" dirty="0">
                <a:latin typeface="Calibri"/>
                <a:cs typeface="Calibri"/>
              </a:rPr>
              <a:t>6x</a:t>
            </a:r>
            <a:endParaRPr sz="3200">
              <a:latin typeface="Calibri"/>
              <a:cs typeface="Calibri"/>
            </a:endParaRPr>
          </a:p>
        </p:txBody>
      </p:sp>
      <p:sp>
        <p:nvSpPr>
          <p:cNvPr id="13" name="object 13"/>
          <p:cNvSpPr txBox="1"/>
          <p:nvPr/>
        </p:nvSpPr>
        <p:spPr>
          <a:xfrm>
            <a:off x="10674222" y="3218433"/>
            <a:ext cx="929005" cy="361315"/>
          </a:xfrm>
          <a:prstGeom prst="rect">
            <a:avLst/>
          </a:prstGeom>
        </p:spPr>
        <p:txBody>
          <a:bodyPr vert="horz" wrap="square" lIns="0" tIns="13335" rIns="0" bIns="0" rtlCol="0">
            <a:spAutoFit/>
          </a:bodyPr>
          <a:lstStyle/>
          <a:p>
            <a:pPr marL="12700" marR="5080">
              <a:lnSpc>
                <a:spcPct val="100000"/>
              </a:lnSpc>
              <a:spcBef>
                <a:spcPts val="105"/>
              </a:spcBef>
            </a:pPr>
            <a:r>
              <a:rPr sz="1100" spc="-5" dirty="0">
                <a:solidFill>
                  <a:srgbClr val="FFFFFF"/>
                </a:solidFill>
                <a:latin typeface="Calibri"/>
                <a:cs typeface="Calibri"/>
              </a:rPr>
              <a:t>EBITDA </a:t>
            </a:r>
            <a:r>
              <a:rPr sz="1100" dirty="0">
                <a:solidFill>
                  <a:srgbClr val="FFFFFF"/>
                </a:solidFill>
                <a:latin typeface="Calibri"/>
                <a:cs typeface="Calibri"/>
              </a:rPr>
              <a:t>BUILD </a:t>
            </a:r>
            <a:r>
              <a:rPr sz="1100" spc="5" dirty="0">
                <a:solidFill>
                  <a:srgbClr val="FFFFFF"/>
                </a:solidFill>
                <a:latin typeface="Calibri"/>
                <a:cs typeface="Calibri"/>
              </a:rPr>
              <a:t> </a:t>
            </a:r>
            <a:r>
              <a:rPr sz="1100" spc="-5" dirty="0">
                <a:solidFill>
                  <a:srgbClr val="FFFFFF"/>
                </a:solidFill>
                <a:latin typeface="Calibri"/>
                <a:cs typeface="Calibri"/>
              </a:rPr>
              <a:t>COST</a:t>
            </a:r>
            <a:r>
              <a:rPr sz="1100" spc="-55" dirty="0">
                <a:solidFill>
                  <a:srgbClr val="FFFFFF"/>
                </a:solidFill>
                <a:latin typeface="Calibri"/>
                <a:cs typeface="Calibri"/>
              </a:rPr>
              <a:t> </a:t>
            </a:r>
            <a:r>
              <a:rPr sz="1100" spc="-5" dirty="0">
                <a:solidFill>
                  <a:srgbClr val="FFFFFF"/>
                </a:solidFill>
                <a:latin typeface="Calibri"/>
                <a:cs typeface="Calibri"/>
              </a:rPr>
              <a:t>MULTIPLE</a:t>
            </a:r>
            <a:endParaRPr sz="1100">
              <a:latin typeface="Calibri"/>
              <a:cs typeface="Calibri"/>
            </a:endParaRPr>
          </a:p>
        </p:txBody>
      </p:sp>
      <p:sp>
        <p:nvSpPr>
          <p:cNvPr id="14" name="object 14"/>
          <p:cNvSpPr txBox="1"/>
          <p:nvPr/>
        </p:nvSpPr>
        <p:spPr>
          <a:xfrm>
            <a:off x="8410067" y="3441572"/>
            <a:ext cx="1162685" cy="193675"/>
          </a:xfrm>
          <a:prstGeom prst="rect">
            <a:avLst/>
          </a:prstGeom>
        </p:spPr>
        <p:txBody>
          <a:bodyPr vert="horz" wrap="square" lIns="0" tIns="13335" rIns="0" bIns="0" rtlCol="0">
            <a:spAutoFit/>
          </a:bodyPr>
          <a:lstStyle/>
          <a:p>
            <a:pPr marL="38100">
              <a:lnSpc>
                <a:spcPct val="100000"/>
              </a:lnSpc>
              <a:spcBef>
                <a:spcPts val="105"/>
              </a:spcBef>
            </a:pPr>
            <a:r>
              <a:rPr sz="1100" dirty="0">
                <a:solidFill>
                  <a:srgbClr val="F3EEE8"/>
                </a:solidFill>
                <a:latin typeface="Calibri"/>
                <a:cs typeface="Calibri"/>
              </a:rPr>
              <a:t>RUN-RATE</a:t>
            </a:r>
            <a:r>
              <a:rPr sz="1100" spc="-50" dirty="0">
                <a:solidFill>
                  <a:srgbClr val="F3EEE8"/>
                </a:solidFill>
                <a:latin typeface="Calibri"/>
                <a:cs typeface="Calibri"/>
              </a:rPr>
              <a:t> </a:t>
            </a:r>
            <a:r>
              <a:rPr sz="1100" dirty="0">
                <a:solidFill>
                  <a:srgbClr val="F3EEE8"/>
                </a:solidFill>
                <a:latin typeface="Calibri"/>
                <a:cs typeface="Calibri"/>
              </a:rPr>
              <a:t>EBITDA</a:t>
            </a:r>
            <a:r>
              <a:rPr sz="1050" baseline="27777" dirty="0">
                <a:solidFill>
                  <a:srgbClr val="F3EEE8"/>
                </a:solidFill>
                <a:latin typeface="Calibri"/>
                <a:cs typeface="Calibri"/>
              </a:rPr>
              <a:t>1</a:t>
            </a:r>
            <a:endParaRPr sz="1050" baseline="27777">
              <a:latin typeface="Calibri"/>
              <a:cs typeface="Calibri"/>
            </a:endParaRPr>
          </a:p>
        </p:txBody>
      </p:sp>
      <p:sp>
        <p:nvSpPr>
          <p:cNvPr id="15" name="object 15"/>
          <p:cNvSpPr txBox="1"/>
          <p:nvPr/>
        </p:nvSpPr>
        <p:spPr>
          <a:xfrm>
            <a:off x="8435467" y="2989326"/>
            <a:ext cx="896619" cy="361950"/>
          </a:xfrm>
          <a:prstGeom prst="rect">
            <a:avLst/>
          </a:prstGeom>
        </p:spPr>
        <p:txBody>
          <a:bodyPr vert="horz" wrap="square" lIns="0" tIns="13335" rIns="0" bIns="0" rtlCol="0">
            <a:spAutoFit/>
          </a:bodyPr>
          <a:lstStyle/>
          <a:p>
            <a:pPr marL="12700">
              <a:lnSpc>
                <a:spcPct val="100000"/>
              </a:lnSpc>
              <a:spcBef>
                <a:spcPts val="105"/>
              </a:spcBef>
            </a:pPr>
            <a:r>
              <a:rPr sz="1100" spc="-5" dirty="0">
                <a:solidFill>
                  <a:srgbClr val="F3EEE8"/>
                </a:solidFill>
                <a:latin typeface="Calibri"/>
                <a:cs typeface="Calibri"/>
              </a:rPr>
              <a:t>T</a:t>
            </a:r>
            <a:r>
              <a:rPr sz="1100" dirty="0">
                <a:solidFill>
                  <a:srgbClr val="F3EEE8"/>
                </a:solidFill>
                <a:latin typeface="Calibri"/>
                <a:cs typeface="Calibri"/>
              </a:rPr>
              <a:t>O</a:t>
            </a:r>
            <a:r>
              <a:rPr sz="1100" spc="-5" dirty="0">
                <a:solidFill>
                  <a:srgbClr val="F3EEE8"/>
                </a:solidFill>
                <a:latin typeface="Calibri"/>
                <a:cs typeface="Calibri"/>
              </a:rPr>
              <a:t>TA</a:t>
            </a:r>
            <a:r>
              <a:rPr sz="1100" dirty="0">
                <a:solidFill>
                  <a:srgbClr val="F3EEE8"/>
                </a:solidFill>
                <a:latin typeface="Calibri"/>
                <a:cs typeface="Calibri"/>
              </a:rPr>
              <a:t>L</a:t>
            </a:r>
            <a:r>
              <a:rPr sz="1100" spc="-20" dirty="0">
                <a:solidFill>
                  <a:srgbClr val="F3EEE8"/>
                </a:solidFill>
                <a:latin typeface="Calibri"/>
                <a:cs typeface="Calibri"/>
              </a:rPr>
              <a:t> </a:t>
            </a:r>
            <a:r>
              <a:rPr sz="1100" spc="-5" dirty="0">
                <a:solidFill>
                  <a:srgbClr val="F3EEE8"/>
                </a:solidFill>
                <a:latin typeface="Calibri"/>
                <a:cs typeface="Calibri"/>
              </a:rPr>
              <a:t>CA</a:t>
            </a:r>
            <a:r>
              <a:rPr sz="1100" dirty="0">
                <a:solidFill>
                  <a:srgbClr val="F3EEE8"/>
                </a:solidFill>
                <a:latin typeface="Calibri"/>
                <a:cs typeface="Calibri"/>
              </a:rPr>
              <a:t>PITAL</a:t>
            </a:r>
            <a:endParaRPr sz="1100">
              <a:latin typeface="Calibri"/>
              <a:cs typeface="Calibri"/>
            </a:endParaRPr>
          </a:p>
          <a:p>
            <a:pPr marL="12700">
              <a:lnSpc>
                <a:spcPct val="100000"/>
              </a:lnSpc>
            </a:pPr>
            <a:r>
              <a:rPr sz="1100" spc="-5" dirty="0">
                <a:solidFill>
                  <a:srgbClr val="F3EEE8"/>
                </a:solidFill>
                <a:latin typeface="Calibri"/>
                <a:cs typeface="Calibri"/>
              </a:rPr>
              <a:t>INVESTMENT</a:t>
            </a:r>
            <a:endParaRPr sz="1100">
              <a:latin typeface="Calibri"/>
              <a:cs typeface="Calibri"/>
            </a:endParaRPr>
          </a:p>
        </p:txBody>
      </p:sp>
      <p:sp>
        <p:nvSpPr>
          <p:cNvPr id="16" name="object 16"/>
          <p:cNvSpPr txBox="1"/>
          <p:nvPr/>
        </p:nvSpPr>
        <p:spPr>
          <a:xfrm>
            <a:off x="9658604" y="3285235"/>
            <a:ext cx="107314" cy="193675"/>
          </a:xfrm>
          <a:prstGeom prst="rect">
            <a:avLst/>
          </a:prstGeom>
        </p:spPr>
        <p:txBody>
          <a:bodyPr vert="horz" wrap="square" lIns="0" tIns="13335" rIns="0" bIns="0" rtlCol="0">
            <a:spAutoFit/>
          </a:bodyPr>
          <a:lstStyle/>
          <a:p>
            <a:pPr marL="12700">
              <a:lnSpc>
                <a:spcPct val="100000"/>
              </a:lnSpc>
              <a:spcBef>
                <a:spcPts val="105"/>
              </a:spcBef>
            </a:pPr>
            <a:r>
              <a:rPr sz="1100" dirty="0">
                <a:solidFill>
                  <a:srgbClr val="F3EEE8"/>
                </a:solidFill>
                <a:latin typeface="Arial"/>
                <a:cs typeface="Arial"/>
              </a:rPr>
              <a:t>=</a:t>
            </a:r>
            <a:endParaRPr sz="1100">
              <a:latin typeface="Arial"/>
              <a:cs typeface="Arial"/>
            </a:endParaRPr>
          </a:p>
        </p:txBody>
      </p:sp>
      <p:grpSp>
        <p:nvGrpSpPr>
          <p:cNvPr id="17" name="object 17"/>
          <p:cNvGrpSpPr/>
          <p:nvPr/>
        </p:nvGrpSpPr>
        <p:grpSpPr>
          <a:xfrm>
            <a:off x="0" y="384047"/>
            <a:ext cx="12028170" cy="3442970"/>
            <a:chOff x="0" y="384047"/>
            <a:chExt cx="12028170" cy="3442970"/>
          </a:xfrm>
        </p:grpSpPr>
        <p:sp>
          <p:nvSpPr>
            <p:cNvPr id="18" name="object 18"/>
            <p:cNvSpPr/>
            <p:nvPr/>
          </p:nvSpPr>
          <p:spPr>
            <a:xfrm>
              <a:off x="8081771" y="2884931"/>
              <a:ext cx="3941445" cy="937260"/>
            </a:xfrm>
            <a:custGeom>
              <a:avLst/>
              <a:gdLst/>
              <a:ahLst/>
              <a:cxnLst/>
              <a:rect l="l" t="t" r="r" b="b"/>
              <a:pathLst>
                <a:path w="3941445" h="937260">
                  <a:moveTo>
                    <a:pt x="1514728" y="507491"/>
                  </a:moveTo>
                  <a:lnTo>
                    <a:pt x="362711" y="507491"/>
                  </a:lnTo>
                </a:path>
                <a:path w="3941445" h="937260">
                  <a:moveTo>
                    <a:pt x="0" y="468629"/>
                  </a:moveTo>
                  <a:lnTo>
                    <a:pt x="2419" y="420713"/>
                  </a:lnTo>
                  <a:lnTo>
                    <a:pt x="9520" y="374182"/>
                  </a:lnTo>
                  <a:lnTo>
                    <a:pt x="21067" y="329270"/>
                  </a:lnTo>
                  <a:lnTo>
                    <a:pt x="36826" y="286214"/>
                  </a:lnTo>
                  <a:lnTo>
                    <a:pt x="56559" y="245249"/>
                  </a:lnTo>
                  <a:lnTo>
                    <a:pt x="80032" y="206610"/>
                  </a:lnTo>
                  <a:lnTo>
                    <a:pt x="107009" y="170534"/>
                  </a:lnTo>
                  <a:lnTo>
                    <a:pt x="137255" y="137255"/>
                  </a:lnTo>
                  <a:lnTo>
                    <a:pt x="170534" y="107009"/>
                  </a:lnTo>
                  <a:lnTo>
                    <a:pt x="206610" y="80032"/>
                  </a:lnTo>
                  <a:lnTo>
                    <a:pt x="245249" y="56559"/>
                  </a:lnTo>
                  <a:lnTo>
                    <a:pt x="286214" y="36826"/>
                  </a:lnTo>
                  <a:lnTo>
                    <a:pt x="329270" y="21067"/>
                  </a:lnTo>
                  <a:lnTo>
                    <a:pt x="374182" y="9520"/>
                  </a:lnTo>
                  <a:lnTo>
                    <a:pt x="420713" y="2419"/>
                  </a:lnTo>
                  <a:lnTo>
                    <a:pt x="468629" y="0"/>
                  </a:lnTo>
                  <a:lnTo>
                    <a:pt x="3472433" y="0"/>
                  </a:lnTo>
                  <a:lnTo>
                    <a:pt x="3520350" y="2419"/>
                  </a:lnTo>
                  <a:lnTo>
                    <a:pt x="3566881" y="9520"/>
                  </a:lnTo>
                  <a:lnTo>
                    <a:pt x="3611793" y="21067"/>
                  </a:lnTo>
                  <a:lnTo>
                    <a:pt x="3654849" y="36826"/>
                  </a:lnTo>
                  <a:lnTo>
                    <a:pt x="3695814" y="56559"/>
                  </a:lnTo>
                  <a:lnTo>
                    <a:pt x="3734453" y="80032"/>
                  </a:lnTo>
                  <a:lnTo>
                    <a:pt x="3770529" y="107009"/>
                  </a:lnTo>
                  <a:lnTo>
                    <a:pt x="3803808" y="137255"/>
                  </a:lnTo>
                  <a:lnTo>
                    <a:pt x="3834054" y="170534"/>
                  </a:lnTo>
                  <a:lnTo>
                    <a:pt x="3861031" y="206610"/>
                  </a:lnTo>
                  <a:lnTo>
                    <a:pt x="3884504" y="245249"/>
                  </a:lnTo>
                  <a:lnTo>
                    <a:pt x="3904237" y="286214"/>
                  </a:lnTo>
                  <a:lnTo>
                    <a:pt x="3919996" y="329270"/>
                  </a:lnTo>
                  <a:lnTo>
                    <a:pt x="3931543" y="374182"/>
                  </a:lnTo>
                  <a:lnTo>
                    <a:pt x="3938644" y="420713"/>
                  </a:lnTo>
                  <a:lnTo>
                    <a:pt x="3941063" y="468629"/>
                  </a:lnTo>
                  <a:lnTo>
                    <a:pt x="3938644" y="516546"/>
                  </a:lnTo>
                  <a:lnTo>
                    <a:pt x="3931543" y="563077"/>
                  </a:lnTo>
                  <a:lnTo>
                    <a:pt x="3919996" y="607989"/>
                  </a:lnTo>
                  <a:lnTo>
                    <a:pt x="3904237" y="651045"/>
                  </a:lnTo>
                  <a:lnTo>
                    <a:pt x="3884504" y="692010"/>
                  </a:lnTo>
                  <a:lnTo>
                    <a:pt x="3861031" y="730649"/>
                  </a:lnTo>
                  <a:lnTo>
                    <a:pt x="3834054" y="766725"/>
                  </a:lnTo>
                  <a:lnTo>
                    <a:pt x="3803808" y="800004"/>
                  </a:lnTo>
                  <a:lnTo>
                    <a:pt x="3770529" y="830250"/>
                  </a:lnTo>
                  <a:lnTo>
                    <a:pt x="3734453" y="857227"/>
                  </a:lnTo>
                  <a:lnTo>
                    <a:pt x="3695814" y="880700"/>
                  </a:lnTo>
                  <a:lnTo>
                    <a:pt x="3654849" y="900433"/>
                  </a:lnTo>
                  <a:lnTo>
                    <a:pt x="3611793" y="916192"/>
                  </a:lnTo>
                  <a:lnTo>
                    <a:pt x="3566881" y="927739"/>
                  </a:lnTo>
                  <a:lnTo>
                    <a:pt x="3520350" y="934840"/>
                  </a:lnTo>
                  <a:lnTo>
                    <a:pt x="3472433" y="937259"/>
                  </a:lnTo>
                  <a:lnTo>
                    <a:pt x="468629" y="937259"/>
                  </a:lnTo>
                  <a:lnTo>
                    <a:pt x="420713" y="934840"/>
                  </a:lnTo>
                  <a:lnTo>
                    <a:pt x="374182" y="927739"/>
                  </a:lnTo>
                  <a:lnTo>
                    <a:pt x="329270" y="916192"/>
                  </a:lnTo>
                  <a:lnTo>
                    <a:pt x="286214" y="900433"/>
                  </a:lnTo>
                  <a:lnTo>
                    <a:pt x="245249" y="880700"/>
                  </a:lnTo>
                  <a:lnTo>
                    <a:pt x="206610" y="857227"/>
                  </a:lnTo>
                  <a:lnTo>
                    <a:pt x="170534" y="830250"/>
                  </a:lnTo>
                  <a:lnTo>
                    <a:pt x="137255" y="800004"/>
                  </a:lnTo>
                  <a:lnTo>
                    <a:pt x="107009" y="766725"/>
                  </a:lnTo>
                  <a:lnTo>
                    <a:pt x="80032" y="730649"/>
                  </a:lnTo>
                  <a:lnTo>
                    <a:pt x="56559" y="692010"/>
                  </a:lnTo>
                  <a:lnTo>
                    <a:pt x="36826" y="651045"/>
                  </a:lnTo>
                  <a:lnTo>
                    <a:pt x="21067" y="607989"/>
                  </a:lnTo>
                  <a:lnTo>
                    <a:pt x="9520" y="563077"/>
                  </a:lnTo>
                  <a:lnTo>
                    <a:pt x="2419" y="516546"/>
                  </a:lnTo>
                  <a:lnTo>
                    <a:pt x="0" y="468629"/>
                  </a:lnTo>
                  <a:close/>
                </a:path>
              </a:pathLst>
            </a:custGeom>
            <a:ln w="9525">
              <a:solidFill>
                <a:srgbClr val="FFFFFF"/>
              </a:solidFill>
            </a:ln>
          </p:spPr>
          <p:txBody>
            <a:bodyPr wrap="square" lIns="0" tIns="0" rIns="0" bIns="0" rtlCol="0"/>
            <a:lstStyle/>
            <a:p>
              <a:endParaRPr/>
            </a:p>
          </p:txBody>
        </p:sp>
        <p:sp>
          <p:nvSpPr>
            <p:cNvPr id="19" name="object 19"/>
            <p:cNvSpPr/>
            <p:nvPr/>
          </p:nvSpPr>
          <p:spPr>
            <a:xfrm>
              <a:off x="0" y="384047"/>
              <a:ext cx="67310" cy="394970"/>
            </a:xfrm>
            <a:custGeom>
              <a:avLst/>
              <a:gdLst/>
              <a:ahLst/>
              <a:cxnLst/>
              <a:rect l="l" t="t" r="r" b="b"/>
              <a:pathLst>
                <a:path w="67310" h="394970">
                  <a:moveTo>
                    <a:pt x="67055" y="0"/>
                  </a:moveTo>
                  <a:lnTo>
                    <a:pt x="0" y="0"/>
                  </a:lnTo>
                  <a:lnTo>
                    <a:pt x="0" y="394715"/>
                  </a:lnTo>
                  <a:lnTo>
                    <a:pt x="67055" y="394715"/>
                  </a:lnTo>
                  <a:lnTo>
                    <a:pt x="67055" y="0"/>
                  </a:lnTo>
                  <a:close/>
                </a:path>
              </a:pathLst>
            </a:custGeom>
            <a:solidFill>
              <a:srgbClr val="83BC49"/>
            </a:solidFill>
          </p:spPr>
          <p:txBody>
            <a:bodyPr wrap="square" lIns="0" tIns="0" rIns="0" bIns="0" rtlCol="0"/>
            <a:lstStyle/>
            <a:p>
              <a:endParaRPr/>
            </a:p>
          </p:txBody>
        </p:sp>
        <p:pic>
          <p:nvPicPr>
            <p:cNvPr id="20" name="object 20"/>
            <p:cNvPicPr/>
            <p:nvPr/>
          </p:nvPicPr>
          <p:blipFill>
            <a:blip r:embed="rId9" cstate="print"/>
            <a:stretch>
              <a:fillRect/>
            </a:stretch>
          </p:blipFill>
          <p:spPr>
            <a:xfrm>
              <a:off x="5451347" y="3142437"/>
              <a:ext cx="2279904" cy="448106"/>
            </a:xfrm>
            <a:prstGeom prst="rect">
              <a:avLst/>
            </a:prstGeom>
          </p:spPr>
        </p:pic>
        <p:pic>
          <p:nvPicPr>
            <p:cNvPr id="21" name="object 21"/>
            <p:cNvPicPr/>
            <p:nvPr/>
          </p:nvPicPr>
          <p:blipFill>
            <a:blip r:embed="rId10" cstate="print"/>
            <a:stretch>
              <a:fillRect/>
            </a:stretch>
          </p:blipFill>
          <p:spPr>
            <a:xfrm>
              <a:off x="5494020" y="3162299"/>
              <a:ext cx="2199131" cy="367284"/>
            </a:xfrm>
            <a:prstGeom prst="rect">
              <a:avLst/>
            </a:prstGeom>
          </p:spPr>
        </p:pic>
      </p:grpSp>
      <p:sp>
        <p:nvSpPr>
          <p:cNvPr id="22" name="object 22"/>
          <p:cNvSpPr txBox="1"/>
          <p:nvPr/>
        </p:nvSpPr>
        <p:spPr>
          <a:xfrm>
            <a:off x="5599303" y="3209290"/>
            <a:ext cx="1751964"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a</a:t>
            </a:r>
            <a:r>
              <a:rPr sz="1200" spc="-10" dirty="0">
                <a:latin typeface="Calibri"/>
                <a:cs typeface="Calibri"/>
              </a:rPr>
              <a:t> </a:t>
            </a:r>
            <a:r>
              <a:rPr sz="1200" spc="-5" dirty="0">
                <a:latin typeface="Calibri"/>
                <a:cs typeface="Calibri"/>
              </a:rPr>
              <a:t>recurring</a:t>
            </a:r>
            <a:r>
              <a:rPr sz="1200" spc="-50" dirty="0">
                <a:latin typeface="Calibri"/>
                <a:cs typeface="Calibri"/>
              </a:rPr>
              <a:t> </a:t>
            </a:r>
            <a:r>
              <a:rPr sz="1200" spc="75" dirty="0">
                <a:latin typeface="Calibri"/>
                <a:cs typeface="Calibri"/>
              </a:rPr>
              <a:t>revenue</a:t>
            </a:r>
            <a:r>
              <a:rPr sz="1200" spc="80" dirty="0">
                <a:latin typeface="Calibri"/>
                <a:cs typeface="Calibri"/>
              </a:rPr>
              <a:t> </a:t>
            </a:r>
            <a:r>
              <a:rPr sz="1200" dirty="0">
                <a:latin typeface="Calibri"/>
                <a:cs typeface="Calibri"/>
              </a:rPr>
              <a:t>model</a:t>
            </a:r>
            <a:endParaRPr sz="1200">
              <a:latin typeface="Calibri"/>
              <a:cs typeface="Calibri"/>
            </a:endParaRPr>
          </a:p>
        </p:txBody>
      </p:sp>
      <p:grpSp>
        <p:nvGrpSpPr>
          <p:cNvPr id="23" name="object 23"/>
          <p:cNvGrpSpPr/>
          <p:nvPr/>
        </p:nvGrpSpPr>
        <p:grpSpPr>
          <a:xfrm>
            <a:off x="2478023" y="3142437"/>
            <a:ext cx="1885314" cy="448309"/>
            <a:chOff x="2478023" y="3142437"/>
            <a:chExt cx="1885314" cy="448309"/>
          </a:xfrm>
        </p:grpSpPr>
        <p:pic>
          <p:nvPicPr>
            <p:cNvPr id="24" name="object 24"/>
            <p:cNvPicPr/>
            <p:nvPr/>
          </p:nvPicPr>
          <p:blipFill>
            <a:blip r:embed="rId11" cstate="print"/>
            <a:stretch>
              <a:fillRect/>
            </a:stretch>
          </p:blipFill>
          <p:spPr>
            <a:xfrm>
              <a:off x="2478023" y="3142437"/>
              <a:ext cx="1885188" cy="448106"/>
            </a:xfrm>
            <a:prstGeom prst="rect">
              <a:avLst/>
            </a:prstGeom>
          </p:spPr>
        </p:pic>
        <p:pic>
          <p:nvPicPr>
            <p:cNvPr id="25" name="object 25"/>
            <p:cNvPicPr/>
            <p:nvPr/>
          </p:nvPicPr>
          <p:blipFill>
            <a:blip r:embed="rId12" cstate="print"/>
            <a:stretch>
              <a:fillRect/>
            </a:stretch>
          </p:blipFill>
          <p:spPr>
            <a:xfrm>
              <a:off x="2520695" y="3162300"/>
              <a:ext cx="1804416" cy="367284"/>
            </a:xfrm>
            <a:prstGeom prst="rect">
              <a:avLst/>
            </a:prstGeom>
          </p:spPr>
        </p:pic>
      </p:grpSp>
      <p:sp>
        <p:nvSpPr>
          <p:cNvPr id="26" name="object 26"/>
          <p:cNvSpPr txBox="1"/>
          <p:nvPr/>
        </p:nvSpPr>
        <p:spPr>
          <a:xfrm>
            <a:off x="2849117" y="3224910"/>
            <a:ext cx="153225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a</a:t>
            </a:r>
            <a:r>
              <a:rPr sz="1200" spc="-25" dirty="0">
                <a:latin typeface="Calibri"/>
                <a:cs typeface="Calibri"/>
              </a:rPr>
              <a:t> </a:t>
            </a:r>
            <a:r>
              <a:rPr sz="1200" dirty="0">
                <a:latin typeface="Calibri"/>
                <a:cs typeface="Calibri"/>
              </a:rPr>
              <a:t>one-time</a:t>
            </a:r>
            <a:r>
              <a:rPr sz="1200" spc="-45" dirty="0">
                <a:latin typeface="Calibri"/>
                <a:cs typeface="Calibri"/>
              </a:rPr>
              <a:t> </a:t>
            </a:r>
            <a:r>
              <a:rPr sz="1200" spc="75" dirty="0">
                <a:latin typeface="Calibri"/>
                <a:cs typeface="Calibri"/>
              </a:rPr>
              <a:t>sales</a:t>
            </a:r>
            <a:r>
              <a:rPr sz="1200" spc="90" dirty="0">
                <a:latin typeface="Calibri"/>
                <a:cs typeface="Calibri"/>
              </a:rPr>
              <a:t> </a:t>
            </a:r>
            <a:r>
              <a:rPr sz="1200" dirty="0">
                <a:latin typeface="Calibri"/>
                <a:cs typeface="Calibri"/>
              </a:rPr>
              <a:t>model</a:t>
            </a:r>
            <a:endParaRPr sz="1200">
              <a:latin typeface="Calibri"/>
              <a:cs typeface="Calibri"/>
            </a:endParaRPr>
          </a:p>
        </p:txBody>
      </p:sp>
      <p:sp>
        <p:nvSpPr>
          <p:cNvPr id="27" name="object 27"/>
          <p:cNvSpPr txBox="1"/>
          <p:nvPr/>
        </p:nvSpPr>
        <p:spPr>
          <a:xfrm>
            <a:off x="266801" y="6347256"/>
            <a:ext cx="9424035" cy="391795"/>
          </a:xfrm>
          <a:prstGeom prst="rect">
            <a:avLst/>
          </a:prstGeom>
        </p:spPr>
        <p:txBody>
          <a:bodyPr vert="horz" wrap="square" lIns="0" tIns="12700" rIns="0" bIns="0" rtlCol="0">
            <a:spAutoFit/>
          </a:bodyPr>
          <a:lstStyle/>
          <a:p>
            <a:pPr marL="139065" marR="5080" indent="-127000">
              <a:lnSpc>
                <a:spcPct val="100000"/>
              </a:lnSpc>
              <a:spcBef>
                <a:spcPts val="100"/>
              </a:spcBef>
            </a:pPr>
            <a:r>
              <a:rPr sz="800" spc="5" dirty="0">
                <a:solidFill>
                  <a:srgbClr val="FFFFFF"/>
                </a:solidFill>
                <a:latin typeface="Calibri"/>
                <a:cs typeface="Calibri"/>
              </a:rPr>
              <a:t>1)</a:t>
            </a:r>
            <a:r>
              <a:rPr sz="800" spc="165" dirty="0">
                <a:solidFill>
                  <a:srgbClr val="FFFFFF"/>
                </a:solidFill>
                <a:latin typeface="Calibri"/>
                <a:cs typeface="Calibri"/>
              </a:rPr>
              <a:t> </a:t>
            </a:r>
            <a:r>
              <a:rPr sz="800" spc="5" dirty="0">
                <a:solidFill>
                  <a:srgbClr val="FFFFFF"/>
                </a:solidFill>
                <a:latin typeface="Calibri"/>
                <a:cs typeface="Calibri"/>
              </a:rPr>
              <a:t>Run-rate</a:t>
            </a:r>
            <a:r>
              <a:rPr sz="800" spc="25" dirty="0">
                <a:solidFill>
                  <a:srgbClr val="FFFFFF"/>
                </a:solidFill>
                <a:latin typeface="Calibri"/>
                <a:cs typeface="Calibri"/>
              </a:rPr>
              <a:t> </a:t>
            </a:r>
            <a:r>
              <a:rPr sz="800" spc="5" dirty="0">
                <a:solidFill>
                  <a:srgbClr val="FFFFFF"/>
                </a:solidFill>
                <a:latin typeface="Calibri"/>
                <a:cs typeface="Calibri"/>
              </a:rPr>
              <a:t>EBITDA</a:t>
            </a:r>
            <a:r>
              <a:rPr sz="800" spc="-20" dirty="0">
                <a:solidFill>
                  <a:srgbClr val="FFFFFF"/>
                </a:solidFill>
                <a:latin typeface="Calibri"/>
                <a:cs typeface="Calibri"/>
              </a:rPr>
              <a:t> </a:t>
            </a:r>
            <a:r>
              <a:rPr sz="800" spc="5" dirty="0">
                <a:solidFill>
                  <a:srgbClr val="FFFFFF"/>
                </a:solidFill>
                <a:latin typeface="Calibri"/>
                <a:cs typeface="Calibri"/>
              </a:rPr>
              <a:t>represents</a:t>
            </a:r>
            <a:r>
              <a:rPr sz="800" spc="15" dirty="0">
                <a:solidFill>
                  <a:srgbClr val="FFFFFF"/>
                </a:solidFill>
                <a:latin typeface="Calibri"/>
                <a:cs typeface="Calibri"/>
              </a:rPr>
              <a:t> </a:t>
            </a:r>
            <a:r>
              <a:rPr sz="800" dirty="0">
                <a:solidFill>
                  <a:srgbClr val="FFFFFF"/>
                </a:solidFill>
                <a:latin typeface="Calibri"/>
                <a:cs typeface="Calibri"/>
              </a:rPr>
              <a:t>the</a:t>
            </a:r>
            <a:r>
              <a:rPr sz="800" spc="25" dirty="0">
                <a:solidFill>
                  <a:srgbClr val="FFFFFF"/>
                </a:solidFill>
                <a:latin typeface="Calibri"/>
                <a:cs typeface="Calibri"/>
              </a:rPr>
              <a:t> </a:t>
            </a:r>
            <a:r>
              <a:rPr sz="800" spc="5" dirty="0">
                <a:solidFill>
                  <a:srgbClr val="FFFFFF"/>
                </a:solidFill>
                <a:latin typeface="Calibri"/>
                <a:cs typeface="Calibri"/>
              </a:rPr>
              <a:t>expected</a:t>
            </a:r>
            <a:r>
              <a:rPr sz="800" spc="25" dirty="0">
                <a:solidFill>
                  <a:srgbClr val="FFFFFF"/>
                </a:solidFill>
                <a:latin typeface="Calibri"/>
                <a:cs typeface="Calibri"/>
              </a:rPr>
              <a:t> </a:t>
            </a:r>
            <a:r>
              <a:rPr sz="800" spc="5" dirty="0">
                <a:solidFill>
                  <a:srgbClr val="FFFFFF"/>
                </a:solidFill>
                <a:latin typeface="Calibri"/>
                <a:cs typeface="Calibri"/>
              </a:rPr>
              <a:t>EBITDA</a:t>
            </a:r>
            <a:r>
              <a:rPr sz="800" spc="-20" dirty="0">
                <a:solidFill>
                  <a:srgbClr val="FFFFFF"/>
                </a:solidFill>
                <a:latin typeface="Calibri"/>
                <a:cs typeface="Calibri"/>
              </a:rPr>
              <a:t> </a:t>
            </a:r>
            <a:r>
              <a:rPr sz="800" dirty="0">
                <a:solidFill>
                  <a:srgbClr val="FFFFFF"/>
                </a:solidFill>
                <a:latin typeface="Calibri"/>
                <a:cs typeface="Calibri"/>
              </a:rPr>
              <a:t>to</a:t>
            </a:r>
            <a:r>
              <a:rPr sz="800" spc="25" dirty="0">
                <a:solidFill>
                  <a:srgbClr val="FFFFFF"/>
                </a:solidFill>
                <a:latin typeface="Calibri"/>
                <a:cs typeface="Calibri"/>
              </a:rPr>
              <a:t> </a:t>
            </a:r>
            <a:r>
              <a:rPr sz="800" dirty="0">
                <a:solidFill>
                  <a:srgbClr val="FFFFFF"/>
                </a:solidFill>
                <a:latin typeface="Calibri"/>
                <a:cs typeface="Calibri"/>
              </a:rPr>
              <a:t>be</a:t>
            </a:r>
            <a:r>
              <a:rPr sz="800" spc="15" dirty="0">
                <a:solidFill>
                  <a:srgbClr val="FFFFFF"/>
                </a:solidFill>
                <a:latin typeface="Calibri"/>
                <a:cs typeface="Calibri"/>
              </a:rPr>
              <a:t> </a:t>
            </a:r>
            <a:r>
              <a:rPr sz="800" spc="5" dirty="0">
                <a:solidFill>
                  <a:srgbClr val="FFFFFF"/>
                </a:solidFill>
                <a:latin typeface="Calibri"/>
                <a:cs typeface="Calibri"/>
              </a:rPr>
              <a:t>generated</a:t>
            </a:r>
            <a:r>
              <a:rPr sz="800" spc="20" dirty="0">
                <a:solidFill>
                  <a:srgbClr val="FFFFFF"/>
                </a:solidFill>
                <a:latin typeface="Calibri"/>
                <a:cs typeface="Calibri"/>
              </a:rPr>
              <a:t> </a:t>
            </a:r>
            <a:r>
              <a:rPr sz="800" dirty="0">
                <a:solidFill>
                  <a:srgbClr val="FFFFFF"/>
                </a:solidFill>
                <a:latin typeface="Calibri"/>
                <a:cs typeface="Calibri"/>
              </a:rPr>
              <a:t>by</a:t>
            </a:r>
            <a:r>
              <a:rPr sz="800" spc="15" dirty="0">
                <a:solidFill>
                  <a:srgbClr val="FFFFFF"/>
                </a:solidFill>
                <a:latin typeface="Calibri"/>
                <a:cs typeface="Calibri"/>
              </a:rPr>
              <a:t> </a:t>
            </a:r>
            <a:r>
              <a:rPr sz="800" dirty="0">
                <a:solidFill>
                  <a:srgbClr val="FFFFFF"/>
                </a:solidFill>
                <a:latin typeface="Calibri"/>
                <a:cs typeface="Calibri"/>
              </a:rPr>
              <a:t>a</a:t>
            </a:r>
            <a:r>
              <a:rPr sz="800" spc="25" dirty="0">
                <a:solidFill>
                  <a:srgbClr val="FFFFFF"/>
                </a:solidFill>
                <a:latin typeface="Calibri"/>
                <a:cs typeface="Calibri"/>
              </a:rPr>
              <a:t> </a:t>
            </a:r>
            <a:r>
              <a:rPr sz="800" spc="5" dirty="0">
                <a:solidFill>
                  <a:srgbClr val="FFFFFF"/>
                </a:solidFill>
                <a:latin typeface="Calibri"/>
                <a:cs typeface="Calibri"/>
              </a:rPr>
              <a:t>BOO</a:t>
            </a:r>
            <a:r>
              <a:rPr sz="800" spc="15" dirty="0">
                <a:solidFill>
                  <a:srgbClr val="FFFFFF"/>
                </a:solidFill>
                <a:latin typeface="Calibri"/>
                <a:cs typeface="Calibri"/>
              </a:rPr>
              <a:t> </a:t>
            </a:r>
            <a:r>
              <a:rPr sz="800" spc="5" dirty="0">
                <a:solidFill>
                  <a:srgbClr val="FFFFFF"/>
                </a:solidFill>
                <a:latin typeface="Calibri"/>
                <a:cs typeface="Calibri"/>
              </a:rPr>
              <a:t>asset</a:t>
            </a:r>
            <a:r>
              <a:rPr sz="800" spc="15" dirty="0">
                <a:solidFill>
                  <a:srgbClr val="FFFFFF"/>
                </a:solidFill>
                <a:latin typeface="Calibri"/>
                <a:cs typeface="Calibri"/>
              </a:rPr>
              <a:t> </a:t>
            </a:r>
            <a:r>
              <a:rPr sz="800" spc="5" dirty="0">
                <a:solidFill>
                  <a:srgbClr val="FFFFFF"/>
                </a:solidFill>
                <a:latin typeface="Calibri"/>
                <a:cs typeface="Calibri"/>
              </a:rPr>
              <a:t>corresponding</a:t>
            </a:r>
            <a:r>
              <a:rPr sz="800" spc="30" dirty="0">
                <a:solidFill>
                  <a:srgbClr val="FFFFFF"/>
                </a:solidFill>
                <a:latin typeface="Calibri"/>
                <a:cs typeface="Calibri"/>
              </a:rPr>
              <a:t> </a:t>
            </a:r>
            <a:r>
              <a:rPr sz="800" dirty="0">
                <a:solidFill>
                  <a:srgbClr val="FFFFFF"/>
                </a:solidFill>
                <a:latin typeface="Calibri"/>
                <a:cs typeface="Calibri"/>
              </a:rPr>
              <a:t>to</a:t>
            </a:r>
            <a:r>
              <a:rPr sz="800" spc="15" dirty="0">
                <a:solidFill>
                  <a:srgbClr val="FFFFFF"/>
                </a:solidFill>
                <a:latin typeface="Calibri"/>
                <a:cs typeface="Calibri"/>
              </a:rPr>
              <a:t> </a:t>
            </a:r>
            <a:r>
              <a:rPr sz="800" dirty="0">
                <a:solidFill>
                  <a:srgbClr val="FFFFFF"/>
                </a:solidFill>
                <a:latin typeface="Calibri"/>
                <a:cs typeface="Calibri"/>
              </a:rPr>
              <a:t>a</a:t>
            </a:r>
            <a:r>
              <a:rPr sz="800" spc="25" dirty="0">
                <a:solidFill>
                  <a:srgbClr val="FFFFFF"/>
                </a:solidFill>
                <a:latin typeface="Calibri"/>
                <a:cs typeface="Calibri"/>
              </a:rPr>
              <a:t> </a:t>
            </a:r>
            <a:r>
              <a:rPr sz="800" spc="5" dirty="0">
                <a:solidFill>
                  <a:srgbClr val="FFFFFF"/>
                </a:solidFill>
                <a:latin typeface="Calibri"/>
                <a:cs typeface="Calibri"/>
              </a:rPr>
              <a:t>full</a:t>
            </a:r>
            <a:r>
              <a:rPr sz="800" spc="35" dirty="0">
                <a:solidFill>
                  <a:srgbClr val="FFFFFF"/>
                </a:solidFill>
                <a:latin typeface="Calibri"/>
                <a:cs typeface="Calibri"/>
              </a:rPr>
              <a:t> </a:t>
            </a:r>
            <a:r>
              <a:rPr sz="800" spc="5" dirty="0">
                <a:solidFill>
                  <a:srgbClr val="FFFFFF"/>
                </a:solidFill>
                <a:latin typeface="Calibri"/>
                <a:cs typeface="Calibri"/>
              </a:rPr>
              <a:t>year</a:t>
            </a:r>
            <a:r>
              <a:rPr sz="800" spc="15" dirty="0">
                <a:solidFill>
                  <a:srgbClr val="FFFFFF"/>
                </a:solidFill>
                <a:latin typeface="Calibri"/>
                <a:cs typeface="Calibri"/>
              </a:rPr>
              <a:t> </a:t>
            </a:r>
            <a:r>
              <a:rPr sz="800" dirty="0">
                <a:solidFill>
                  <a:srgbClr val="FFFFFF"/>
                </a:solidFill>
                <a:latin typeface="Calibri"/>
                <a:cs typeface="Calibri"/>
              </a:rPr>
              <a:t>of</a:t>
            </a:r>
            <a:r>
              <a:rPr sz="800" spc="35" dirty="0">
                <a:solidFill>
                  <a:srgbClr val="FFFFFF"/>
                </a:solidFill>
                <a:latin typeface="Calibri"/>
                <a:cs typeface="Calibri"/>
              </a:rPr>
              <a:t> </a:t>
            </a:r>
            <a:r>
              <a:rPr sz="800" spc="5" dirty="0">
                <a:solidFill>
                  <a:srgbClr val="FFFFFF"/>
                </a:solidFill>
                <a:latin typeface="Calibri"/>
                <a:cs typeface="Calibri"/>
              </a:rPr>
              <a:t>operations</a:t>
            </a:r>
            <a:r>
              <a:rPr sz="800" spc="20" dirty="0">
                <a:solidFill>
                  <a:srgbClr val="FFFFFF"/>
                </a:solidFill>
                <a:latin typeface="Calibri"/>
                <a:cs typeface="Calibri"/>
              </a:rPr>
              <a:t> </a:t>
            </a:r>
            <a:r>
              <a:rPr sz="800" spc="5" dirty="0">
                <a:solidFill>
                  <a:srgbClr val="FFFFFF"/>
                </a:solidFill>
                <a:latin typeface="Calibri"/>
                <a:cs typeface="Calibri"/>
              </a:rPr>
              <a:t>at</a:t>
            </a:r>
            <a:r>
              <a:rPr sz="800" spc="25" dirty="0">
                <a:solidFill>
                  <a:srgbClr val="FFFFFF"/>
                </a:solidFill>
                <a:latin typeface="Calibri"/>
                <a:cs typeface="Calibri"/>
              </a:rPr>
              <a:t> </a:t>
            </a:r>
            <a:r>
              <a:rPr sz="800" spc="5" dirty="0">
                <a:solidFill>
                  <a:srgbClr val="FFFFFF"/>
                </a:solidFill>
                <a:latin typeface="Calibri"/>
                <a:cs typeface="Calibri"/>
              </a:rPr>
              <a:t>full</a:t>
            </a:r>
            <a:r>
              <a:rPr sz="800" spc="160" dirty="0">
                <a:solidFill>
                  <a:srgbClr val="FFFFFF"/>
                </a:solidFill>
                <a:latin typeface="Calibri"/>
                <a:cs typeface="Calibri"/>
              </a:rPr>
              <a:t> </a:t>
            </a:r>
            <a:r>
              <a:rPr sz="800" spc="5" dirty="0">
                <a:solidFill>
                  <a:srgbClr val="FFFFFF"/>
                </a:solidFill>
                <a:latin typeface="Calibri"/>
                <a:cs typeface="Calibri"/>
              </a:rPr>
              <a:t>capacity.</a:t>
            </a:r>
            <a:r>
              <a:rPr sz="800" spc="15" dirty="0">
                <a:solidFill>
                  <a:srgbClr val="FFFFFF"/>
                </a:solidFill>
                <a:latin typeface="Calibri"/>
                <a:cs typeface="Calibri"/>
              </a:rPr>
              <a:t> </a:t>
            </a:r>
            <a:r>
              <a:rPr sz="800" spc="5" dirty="0">
                <a:solidFill>
                  <a:srgbClr val="FFFFFF"/>
                </a:solidFill>
                <a:latin typeface="Calibri"/>
                <a:cs typeface="Calibri"/>
              </a:rPr>
              <a:t>The</a:t>
            </a:r>
            <a:r>
              <a:rPr sz="800" spc="15" dirty="0">
                <a:solidFill>
                  <a:srgbClr val="FFFFFF"/>
                </a:solidFill>
                <a:latin typeface="Calibri"/>
                <a:cs typeface="Calibri"/>
              </a:rPr>
              <a:t> </a:t>
            </a:r>
            <a:r>
              <a:rPr sz="800" spc="5" dirty="0">
                <a:solidFill>
                  <a:srgbClr val="FFFFFF"/>
                </a:solidFill>
                <a:latin typeface="Calibri"/>
                <a:cs typeface="Calibri"/>
              </a:rPr>
              <a:t>expected</a:t>
            </a:r>
            <a:r>
              <a:rPr sz="800" spc="25" dirty="0">
                <a:solidFill>
                  <a:srgbClr val="FFFFFF"/>
                </a:solidFill>
                <a:latin typeface="Calibri"/>
                <a:cs typeface="Calibri"/>
              </a:rPr>
              <a:t> </a:t>
            </a:r>
            <a:r>
              <a:rPr sz="800" spc="10" dirty="0">
                <a:solidFill>
                  <a:srgbClr val="FFFFFF"/>
                </a:solidFill>
                <a:latin typeface="Calibri"/>
                <a:cs typeface="Calibri"/>
              </a:rPr>
              <a:t>run-rate</a:t>
            </a:r>
            <a:r>
              <a:rPr sz="800" spc="15" dirty="0">
                <a:solidFill>
                  <a:srgbClr val="FFFFFF"/>
                </a:solidFill>
                <a:latin typeface="Calibri"/>
                <a:cs typeface="Calibri"/>
              </a:rPr>
              <a:t> </a:t>
            </a:r>
            <a:r>
              <a:rPr sz="800" spc="5" dirty="0">
                <a:solidFill>
                  <a:srgbClr val="FFFFFF"/>
                </a:solidFill>
                <a:latin typeface="Calibri"/>
                <a:cs typeface="Calibri"/>
              </a:rPr>
              <a:t>EBITDA</a:t>
            </a:r>
            <a:r>
              <a:rPr sz="800" spc="-10" dirty="0">
                <a:solidFill>
                  <a:srgbClr val="FFFFFF"/>
                </a:solidFill>
                <a:latin typeface="Calibri"/>
                <a:cs typeface="Calibri"/>
              </a:rPr>
              <a:t> </a:t>
            </a:r>
            <a:r>
              <a:rPr sz="800" dirty="0">
                <a:solidFill>
                  <a:srgbClr val="FFFFFF"/>
                </a:solidFill>
                <a:latin typeface="Calibri"/>
                <a:cs typeface="Calibri"/>
              </a:rPr>
              <a:t>is</a:t>
            </a:r>
            <a:r>
              <a:rPr sz="800" spc="15" dirty="0">
                <a:solidFill>
                  <a:srgbClr val="FFFFFF"/>
                </a:solidFill>
                <a:latin typeface="Calibri"/>
                <a:cs typeface="Calibri"/>
              </a:rPr>
              <a:t> </a:t>
            </a:r>
            <a:r>
              <a:rPr sz="800" spc="5" dirty="0">
                <a:solidFill>
                  <a:srgbClr val="FFFFFF"/>
                </a:solidFill>
                <a:latin typeface="Calibri"/>
                <a:cs typeface="Calibri"/>
              </a:rPr>
              <a:t>forward-looking</a:t>
            </a:r>
            <a:r>
              <a:rPr sz="800" spc="45" dirty="0">
                <a:solidFill>
                  <a:srgbClr val="FFFFFF"/>
                </a:solidFill>
                <a:latin typeface="Calibri"/>
                <a:cs typeface="Calibri"/>
              </a:rPr>
              <a:t> </a:t>
            </a:r>
            <a:r>
              <a:rPr sz="800" spc="5" dirty="0">
                <a:solidFill>
                  <a:srgbClr val="FFFFFF"/>
                </a:solidFill>
                <a:latin typeface="Calibri"/>
                <a:cs typeface="Calibri"/>
              </a:rPr>
              <a:t>information</a:t>
            </a:r>
            <a:r>
              <a:rPr sz="800" spc="25" dirty="0">
                <a:solidFill>
                  <a:srgbClr val="FFFFFF"/>
                </a:solidFill>
                <a:latin typeface="Calibri"/>
                <a:cs typeface="Calibri"/>
              </a:rPr>
              <a:t> </a:t>
            </a:r>
            <a:r>
              <a:rPr sz="800" spc="5" dirty="0">
                <a:solidFill>
                  <a:srgbClr val="FFFFFF"/>
                </a:solidFill>
                <a:latin typeface="Calibri"/>
                <a:cs typeface="Calibri"/>
              </a:rPr>
              <a:t>and</a:t>
            </a:r>
            <a:r>
              <a:rPr sz="800" spc="25" dirty="0">
                <a:solidFill>
                  <a:srgbClr val="FFFFFF"/>
                </a:solidFill>
                <a:latin typeface="Calibri"/>
                <a:cs typeface="Calibri"/>
              </a:rPr>
              <a:t> </a:t>
            </a:r>
            <a:r>
              <a:rPr sz="800" dirty="0">
                <a:solidFill>
                  <a:srgbClr val="FFFFFF"/>
                </a:solidFill>
                <a:latin typeface="Calibri"/>
                <a:cs typeface="Calibri"/>
              </a:rPr>
              <a:t>is</a:t>
            </a:r>
            <a:r>
              <a:rPr sz="800" spc="25" dirty="0">
                <a:solidFill>
                  <a:srgbClr val="FFFFFF"/>
                </a:solidFill>
                <a:latin typeface="Calibri"/>
                <a:cs typeface="Calibri"/>
              </a:rPr>
              <a:t> </a:t>
            </a:r>
            <a:r>
              <a:rPr sz="800" spc="5" dirty="0">
                <a:solidFill>
                  <a:srgbClr val="FFFFFF"/>
                </a:solidFill>
                <a:latin typeface="Calibri"/>
                <a:cs typeface="Calibri"/>
              </a:rPr>
              <a:t>subject</a:t>
            </a:r>
            <a:r>
              <a:rPr sz="800" spc="10" dirty="0">
                <a:solidFill>
                  <a:srgbClr val="FFFFFF"/>
                </a:solidFill>
                <a:latin typeface="Calibri"/>
                <a:cs typeface="Calibri"/>
              </a:rPr>
              <a:t> </a:t>
            </a:r>
            <a:r>
              <a:rPr sz="800" dirty="0">
                <a:solidFill>
                  <a:srgbClr val="FFFFFF"/>
                </a:solidFill>
                <a:latin typeface="Calibri"/>
                <a:cs typeface="Calibri"/>
              </a:rPr>
              <a:t>to </a:t>
            </a:r>
            <a:r>
              <a:rPr sz="800" spc="5" dirty="0">
                <a:solidFill>
                  <a:srgbClr val="FFFFFF"/>
                </a:solidFill>
                <a:latin typeface="Calibri"/>
                <a:cs typeface="Calibri"/>
              </a:rPr>
              <a:t> significant</a:t>
            </a:r>
            <a:r>
              <a:rPr sz="800" spc="30" dirty="0">
                <a:solidFill>
                  <a:srgbClr val="FFFFFF"/>
                </a:solidFill>
                <a:latin typeface="Calibri"/>
                <a:cs typeface="Calibri"/>
              </a:rPr>
              <a:t> </a:t>
            </a:r>
            <a:r>
              <a:rPr sz="800" spc="5" dirty="0">
                <a:solidFill>
                  <a:srgbClr val="FFFFFF"/>
                </a:solidFill>
                <a:latin typeface="Calibri"/>
                <a:cs typeface="Calibri"/>
              </a:rPr>
              <a:t>risks</a:t>
            </a:r>
            <a:r>
              <a:rPr sz="800" spc="10" dirty="0">
                <a:solidFill>
                  <a:srgbClr val="FFFFFF"/>
                </a:solidFill>
                <a:latin typeface="Calibri"/>
                <a:cs typeface="Calibri"/>
              </a:rPr>
              <a:t> </a:t>
            </a:r>
            <a:r>
              <a:rPr sz="800" spc="5" dirty="0">
                <a:solidFill>
                  <a:srgbClr val="FFFFFF"/>
                </a:solidFill>
                <a:latin typeface="Calibri"/>
                <a:cs typeface="Calibri"/>
              </a:rPr>
              <a:t>and</a:t>
            </a:r>
            <a:r>
              <a:rPr sz="800" spc="20" dirty="0">
                <a:solidFill>
                  <a:srgbClr val="FFFFFF"/>
                </a:solidFill>
                <a:latin typeface="Calibri"/>
                <a:cs typeface="Calibri"/>
              </a:rPr>
              <a:t> </a:t>
            </a:r>
            <a:r>
              <a:rPr sz="800" spc="5" dirty="0">
                <a:solidFill>
                  <a:srgbClr val="FFFFFF"/>
                </a:solidFill>
                <a:latin typeface="Calibri"/>
                <a:cs typeface="Calibri"/>
              </a:rPr>
              <a:t>assumptions</a:t>
            </a:r>
            <a:r>
              <a:rPr sz="800" spc="15" dirty="0">
                <a:solidFill>
                  <a:srgbClr val="FFFFFF"/>
                </a:solidFill>
                <a:latin typeface="Calibri"/>
                <a:cs typeface="Calibri"/>
              </a:rPr>
              <a:t> </a:t>
            </a:r>
            <a:r>
              <a:rPr sz="800" spc="5" dirty="0">
                <a:solidFill>
                  <a:srgbClr val="FFFFFF"/>
                </a:solidFill>
                <a:latin typeface="Calibri"/>
                <a:cs typeface="Calibri"/>
              </a:rPr>
              <a:t>relating</a:t>
            </a:r>
            <a:r>
              <a:rPr sz="800" spc="30" dirty="0">
                <a:solidFill>
                  <a:srgbClr val="FFFFFF"/>
                </a:solidFill>
                <a:latin typeface="Calibri"/>
                <a:cs typeface="Calibri"/>
              </a:rPr>
              <a:t> </a:t>
            </a:r>
            <a:r>
              <a:rPr sz="800" dirty="0">
                <a:solidFill>
                  <a:srgbClr val="FFFFFF"/>
                </a:solidFill>
                <a:latin typeface="Calibri"/>
                <a:cs typeface="Calibri"/>
              </a:rPr>
              <a:t>to</a:t>
            </a:r>
            <a:r>
              <a:rPr sz="800" spc="10" dirty="0">
                <a:solidFill>
                  <a:srgbClr val="FFFFFF"/>
                </a:solidFill>
                <a:latin typeface="Calibri"/>
                <a:cs typeface="Calibri"/>
              </a:rPr>
              <a:t> </a:t>
            </a:r>
            <a:r>
              <a:rPr sz="800" spc="5" dirty="0">
                <a:solidFill>
                  <a:srgbClr val="FFFFFF"/>
                </a:solidFill>
                <a:latin typeface="Calibri"/>
                <a:cs typeface="Calibri"/>
              </a:rPr>
              <a:t>waste</a:t>
            </a:r>
            <a:r>
              <a:rPr sz="800" spc="10" dirty="0">
                <a:solidFill>
                  <a:srgbClr val="FFFFFF"/>
                </a:solidFill>
                <a:latin typeface="Calibri"/>
                <a:cs typeface="Calibri"/>
              </a:rPr>
              <a:t> </a:t>
            </a:r>
            <a:r>
              <a:rPr sz="800" spc="5" dirty="0">
                <a:solidFill>
                  <a:srgbClr val="FFFFFF"/>
                </a:solidFill>
                <a:latin typeface="Calibri"/>
                <a:cs typeface="Calibri"/>
              </a:rPr>
              <a:t>throughput,</a:t>
            </a:r>
            <a:r>
              <a:rPr sz="800" spc="25" dirty="0">
                <a:solidFill>
                  <a:srgbClr val="FFFFFF"/>
                </a:solidFill>
                <a:latin typeface="Calibri"/>
                <a:cs typeface="Calibri"/>
              </a:rPr>
              <a:t> </a:t>
            </a:r>
            <a:r>
              <a:rPr sz="800" spc="5" dirty="0">
                <a:solidFill>
                  <a:srgbClr val="FFFFFF"/>
                </a:solidFill>
                <a:latin typeface="Calibri"/>
                <a:cs typeface="Calibri"/>
              </a:rPr>
              <a:t>operating</a:t>
            </a:r>
            <a:r>
              <a:rPr sz="800" spc="20" dirty="0">
                <a:solidFill>
                  <a:srgbClr val="FFFFFF"/>
                </a:solidFill>
                <a:latin typeface="Calibri"/>
                <a:cs typeface="Calibri"/>
              </a:rPr>
              <a:t> </a:t>
            </a:r>
            <a:r>
              <a:rPr sz="800" spc="5" dirty="0">
                <a:solidFill>
                  <a:srgbClr val="FFFFFF"/>
                </a:solidFill>
                <a:latin typeface="Calibri"/>
                <a:cs typeface="Calibri"/>
              </a:rPr>
              <a:t>costs,</a:t>
            </a:r>
            <a:r>
              <a:rPr sz="800" spc="20" dirty="0">
                <a:solidFill>
                  <a:srgbClr val="FFFFFF"/>
                </a:solidFill>
                <a:latin typeface="Calibri"/>
                <a:cs typeface="Calibri"/>
              </a:rPr>
              <a:t> </a:t>
            </a:r>
            <a:r>
              <a:rPr sz="800" dirty="0">
                <a:solidFill>
                  <a:srgbClr val="FFFFFF"/>
                </a:solidFill>
                <a:latin typeface="Calibri"/>
                <a:cs typeface="Calibri"/>
              </a:rPr>
              <a:t>RNG</a:t>
            </a:r>
            <a:r>
              <a:rPr sz="800" spc="15" dirty="0">
                <a:solidFill>
                  <a:srgbClr val="FFFFFF"/>
                </a:solidFill>
                <a:latin typeface="Calibri"/>
                <a:cs typeface="Calibri"/>
              </a:rPr>
              <a:t> </a:t>
            </a:r>
            <a:r>
              <a:rPr sz="800" spc="5" dirty="0">
                <a:solidFill>
                  <a:srgbClr val="FFFFFF"/>
                </a:solidFill>
                <a:latin typeface="Calibri"/>
                <a:cs typeface="Calibri"/>
              </a:rPr>
              <a:t>output,</a:t>
            </a:r>
            <a:r>
              <a:rPr sz="800" spc="20" dirty="0">
                <a:solidFill>
                  <a:srgbClr val="FFFFFF"/>
                </a:solidFill>
                <a:latin typeface="Calibri"/>
                <a:cs typeface="Calibri"/>
              </a:rPr>
              <a:t> </a:t>
            </a:r>
            <a:r>
              <a:rPr sz="800" dirty="0">
                <a:solidFill>
                  <a:srgbClr val="FFFFFF"/>
                </a:solidFill>
                <a:latin typeface="Calibri"/>
                <a:cs typeface="Calibri"/>
              </a:rPr>
              <a:t>RNG</a:t>
            </a:r>
            <a:r>
              <a:rPr sz="800" spc="10" dirty="0">
                <a:solidFill>
                  <a:srgbClr val="FFFFFF"/>
                </a:solidFill>
                <a:latin typeface="Calibri"/>
                <a:cs typeface="Calibri"/>
              </a:rPr>
              <a:t> </a:t>
            </a:r>
            <a:r>
              <a:rPr sz="800" spc="5" dirty="0">
                <a:solidFill>
                  <a:srgbClr val="FFFFFF"/>
                </a:solidFill>
                <a:latin typeface="Calibri"/>
                <a:cs typeface="Calibri"/>
              </a:rPr>
              <a:t>pricing</a:t>
            </a:r>
            <a:r>
              <a:rPr sz="800" spc="20" dirty="0">
                <a:solidFill>
                  <a:srgbClr val="FFFFFF"/>
                </a:solidFill>
                <a:latin typeface="Calibri"/>
                <a:cs typeface="Calibri"/>
              </a:rPr>
              <a:t> </a:t>
            </a:r>
            <a:r>
              <a:rPr sz="800" spc="5" dirty="0">
                <a:solidFill>
                  <a:srgbClr val="FFFFFF"/>
                </a:solidFill>
                <a:latin typeface="Calibri"/>
                <a:cs typeface="Calibri"/>
              </a:rPr>
              <a:t>and</a:t>
            </a:r>
            <a:r>
              <a:rPr sz="800" spc="40" dirty="0">
                <a:solidFill>
                  <a:srgbClr val="FFFFFF"/>
                </a:solidFill>
                <a:latin typeface="Calibri"/>
                <a:cs typeface="Calibri"/>
              </a:rPr>
              <a:t> </a:t>
            </a:r>
            <a:r>
              <a:rPr sz="800" spc="5" dirty="0">
                <a:solidFill>
                  <a:srgbClr val="FFFFFF"/>
                </a:solidFill>
                <a:latin typeface="Calibri"/>
                <a:cs typeface="Calibri"/>
              </a:rPr>
              <a:t>other</a:t>
            </a:r>
            <a:r>
              <a:rPr sz="800" spc="10" dirty="0">
                <a:solidFill>
                  <a:srgbClr val="FFFFFF"/>
                </a:solidFill>
                <a:latin typeface="Calibri"/>
                <a:cs typeface="Calibri"/>
              </a:rPr>
              <a:t> </a:t>
            </a:r>
            <a:r>
              <a:rPr sz="800" spc="5" dirty="0">
                <a:solidFill>
                  <a:srgbClr val="FFFFFF"/>
                </a:solidFill>
                <a:latin typeface="Calibri"/>
                <a:cs typeface="Calibri"/>
              </a:rPr>
              <a:t>factors.</a:t>
            </a:r>
            <a:r>
              <a:rPr sz="800" spc="15" dirty="0">
                <a:solidFill>
                  <a:srgbClr val="FFFFFF"/>
                </a:solidFill>
                <a:latin typeface="Calibri"/>
                <a:cs typeface="Calibri"/>
              </a:rPr>
              <a:t> </a:t>
            </a:r>
            <a:r>
              <a:rPr sz="800" dirty="0">
                <a:solidFill>
                  <a:srgbClr val="FFFFFF"/>
                </a:solidFill>
                <a:latin typeface="Calibri"/>
                <a:cs typeface="Calibri"/>
              </a:rPr>
              <a:t>R</a:t>
            </a:r>
            <a:r>
              <a:rPr sz="800" spc="-70" dirty="0">
                <a:solidFill>
                  <a:srgbClr val="FFFFFF"/>
                </a:solidFill>
                <a:latin typeface="Calibri"/>
                <a:cs typeface="Calibri"/>
              </a:rPr>
              <a:t> </a:t>
            </a:r>
            <a:r>
              <a:rPr sz="800" spc="5" dirty="0">
                <a:solidFill>
                  <a:srgbClr val="FFFFFF"/>
                </a:solidFill>
                <a:latin typeface="Calibri"/>
                <a:cs typeface="Calibri"/>
              </a:rPr>
              <a:t>un-rate</a:t>
            </a:r>
            <a:r>
              <a:rPr sz="800" spc="20" dirty="0">
                <a:solidFill>
                  <a:srgbClr val="FFFFFF"/>
                </a:solidFill>
                <a:latin typeface="Calibri"/>
                <a:cs typeface="Calibri"/>
              </a:rPr>
              <a:t> </a:t>
            </a:r>
            <a:r>
              <a:rPr sz="800" spc="5" dirty="0">
                <a:solidFill>
                  <a:srgbClr val="FFFFFF"/>
                </a:solidFill>
                <a:latin typeface="Calibri"/>
                <a:cs typeface="Calibri"/>
              </a:rPr>
              <a:t>EBITDA</a:t>
            </a:r>
            <a:r>
              <a:rPr sz="800" spc="-20" dirty="0">
                <a:solidFill>
                  <a:srgbClr val="FFFFFF"/>
                </a:solidFill>
                <a:latin typeface="Calibri"/>
                <a:cs typeface="Calibri"/>
              </a:rPr>
              <a:t> </a:t>
            </a:r>
            <a:r>
              <a:rPr sz="800" dirty="0">
                <a:solidFill>
                  <a:srgbClr val="FFFFFF"/>
                </a:solidFill>
                <a:latin typeface="Calibri"/>
                <a:cs typeface="Calibri"/>
              </a:rPr>
              <a:t>is</a:t>
            </a:r>
            <a:r>
              <a:rPr sz="800" spc="25" dirty="0">
                <a:solidFill>
                  <a:srgbClr val="FFFFFF"/>
                </a:solidFill>
                <a:latin typeface="Calibri"/>
                <a:cs typeface="Calibri"/>
              </a:rPr>
              <a:t> </a:t>
            </a:r>
            <a:r>
              <a:rPr sz="800" dirty="0">
                <a:solidFill>
                  <a:srgbClr val="FFFFFF"/>
                </a:solidFill>
                <a:latin typeface="Calibri"/>
                <a:cs typeface="Calibri"/>
              </a:rPr>
              <a:t>a</a:t>
            </a:r>
            <a:r>
              <a:rPr sz="800" spc="25" dirty="0">
                <a:solidFill>
                  <a:srgbClr val="FFFFFF"/>
                </a:solidFill>
                <a:latin typeface="Calibri"/>
                <a:cs typeface="Calibri"/>
              </a:rPr>
              <a:t> </a:t>
            </a:r>
            <a:r>
              <a:rPr sz="800" spc="10" dirty="0">
                <a:solidFill>
                  <a:srgbClr val="FFFFFF"/>
                </a:solidFill>
                <a:latin typeface="Calibri"/>
                <a:cs typeface="Calibri"/>
              </a:rPr>
              <a:t>non-IFRS</a:t>
            </a:r>
            <a:r>
              <a:rPr sz="800" spc="-10" dirty="0">
                <a:solidFill>
                  <a:srgbClr val="FFFFFF"/>
                </a:solidFill>
                <a:latin typeface="Calibri"/>
                <a:cs typeface="Calibri"/>
              </a:rPr>
              <a:t> </a:t>
            </a:r>
            <a:r>
              <a:rPr sz="800" spc="5" dirty="0">
                <a:solidFill>
                  <a:srgbClr val="FFFFFF"/>
                </a:solidFill>
                <a:latin typeface="Calibri"/>
                <a:cs typeface="Calibri"/>
              </a:rPr>
              <a:t>measure.</a:t>
            </a:r>
            <a:r>
              <a:rPr sz="800" dirty="0">
                <a:solidFill>
                  <a:srgbClr val="FFFFFF"/>
                </a:solidFill>
                <a:latin typeface="Calibri"/>
                <a:cs typeface="Calibri"/>
              </a:rPr>
              <a:t> </a:t>
            </a:r>
            <a:r>
              <a:rPr sz="800" spc="5" dirty="0">
                <a:solidFill>
                  <a:srgbClr val="FFFFFF"/>
                </a:solidFill>
                <a:latin typeface="Calibri"/>
                <a:cs typeface="Calibri"/>
              </a:rPr>
              <a:t>See</a:t>
            </a:r>
            <a:r>
              <a:rPr sz="800" spc="10" dirty="0">
                <a:solidFill>
                  <a:srgbClr val="FFFFFF"/>
                </a:solidFill>
                <a:latin typeface="Calibri"/>
                <a:cs typeface="Calibri"/>
              </a:rPr>
              <a:t> </a:t>
            </a:r>
            <a:r>
              <a:rPr sz="800" spc="5" dirty="0">
                <a:solidFill>
                  <a:srgbClr val="FFFFFF"/>
                </a:solidFill>
                <a:latin typeface="Calibri"/>
                <a:cs typeface="Calibri"/>
              </a:rPr>
              <a:t>"Disclaimers"</a:t>
            </a:r>
            <a:r>
              <a:rPr sz="800" spc="20" dirty="0">
                <a:solidFill>
                  <a:srgbClr val="FFFFFF"/>
                </a:solidFill>
                <a:latin typeface="Calibri"/>
                <a:cs typeface="Calibri"/>
              </a:rPr>
              <a:t> </a:t>
            </a:r>
            <a:r>
              <a:rPr sz="800" spc="5" dirty="0">
                <a:solidFill>
                  <a:srgbClr val="FFFFFF"/>
                </a:solidFill>
                <a:latin typeface="Calibri"/>
                <a:cs typeface="Calibri"/>
              </a:rPr>
              <a:t>above</a:t>
            </a:r>
            <a:r>
              <a:rPr sz="800" spc="20" dirty="0">
                <a:solidFill>
                  <a:srgbClr val="FFFFFF"/>
                </a:solidFill>
                <a:latin typeface="Calibri"/>
                <a:cs typeface="Calibri"/>
              </a:rPr>
              <a:t> </a:t>
            </a:r>
            <a:r>
              <a:rPr sz="800" spc="5" dirty="0">
                <a:solidFill>
                  <a:srgbClr val="FFFFFF"/>
                </a:solidFill>
                <a:latin typeface="Calibri"/>
                <a:cs typeface="Calibri"/>
              </a:rPr>
              <a:t>and</a:t>
            </a:r>
            <a:r>
              <a:rPr sz="800" spc="20" dirty="0">
                <a:solidFill>
                  <a:srgbClr val="FFFFFF"/>
                </a:solidFill>
                <a:latin typeface="Calibri"/>
                <a:cs typeface="Calibri"/>
              </a:rPr>
              <a:t> </a:t>
            </a:r>
            <a:r>
              <a:rPr sz="800" spc="5" dirty="0">
                <a:solidFill>
                  <a:srgbClr val="FFFFFF"/>
                </a:solidFill>
                <a:latin typeface="Calibri"/>
                <a:cs typeface="Calibri"/>
              </a:rPr>
              <a:t>"Financial</a:t>
            </a:r>
            <a:r>
              <a:rPr sz="800" spc="35" dirty="0">
                <a:solidFill>
                  <a:srgbClr val="FFFFFF"/>
                </a:solidFill>
                <a:latin typeface="Calibri"/>
                <a:cs typeface="Calibri"/>
              </a:rPr>
              <a:t> </a:t>
            </a:r>
            <a:r>
              <a:rPr sz="800" spc="5" dirty="0">
                <a:solidFill>
                  <a:srgbClr val="FFFFFF"/>
                </a:solidFill>
                <a:latin typeface="Calibri"/>
                <a:cs typeface="Calibri"/>
              </a:rPr>
              <a:t>Outlook </a:t>
            </a:r>
            <a:r>
              <a:rPr sz="800" spc="10" dirty="0">
                <a:solidFill>
                  <a:srgbClr val="FFFFFF"/>
                </a:solidFill>
                <a:latin typeface="Calibri"/>
                <a:cs typeface="Calibri"/>
              </a:rPr>
              <a:t> </a:t>
            </a:r>
            <a:r>
              <a:rPr sz="800" spc="5" dirty="0">
                <a:solidFill>
                  <a:srgbClr val="FFFFFF"/>
                </a:solidFill>
                <a:latin typeface="Calibri"/>
                <a:cs typeface="Calibri"/>
              </a:rPr>
              <a:t>Assumptions"</a:t>
            </a:r>
            <a:r>
              <a:rPr sz="800" spc="-5" dirty="0">
                <a:solidFill>
                  <a:srgbClr val="FFFFFF"/>
                </a:solidFill>
                <a:latin typeface="Calibri"/>
                <a:cs typeface="Calibri"/>
              </a:rPr>
              <a:t> </a:t>
            </a:r>
            <a:r>
              <a:rPr sz="800" spc="5" dirty="0">
                <a:solidFill>
                  <a:srgbClr val="FFFFFF"/>
                </a:solidFill>
                <a:latin typeface="Calibri"/>
                <a:cs typeface="Calibri"/>
              </a:rPr>
              <a:t>below.</a:t>
            </a:r>
            <a:endParaRPr sz="80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alto_v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88" y="0"/>
            <a:ext cx="12188826" cy="6861248"/>
          </a:xfrm>
          <a:prstGeom prst="rect">
            <a:avLst/>
          </a:prstGeom>
        </p:spPr>
      </p:pic>
      <p:sp>
        <p:nvSpPr>
          <p:cNvPr id="7" name="Rectangle 6"/>
          <p:cNvSpPr/>
          <p:nvPr/>
        </p:nvSpPr>
        <p:spPr>
          <a:xfrm>
            <a:off x="1589" y="-1"/>
            <a:ext cx="12188825" cy="6857769"/>
          </a:xfrm>
          <a:prstGeom prst="rect">
            <a:avLst/>
          </a:prstGeom>
          <a:gradFill flip="none" rotWithShape="1">
            <a:gsLst>
              <a:gs pos="0">
                <a:schemeClr val="tx2"/>
              </a:gs>
              <a:gs pos="71000">
                <a:schemeClr val="tx2">
                  <a:alpha val="0"/>
                </a:schemeClr>
              </a:gs>
              <a:gs pos="39000">
                <a:schemeClr val="tx2">
                  <a:alpha val="59000"/>
                </a:schemeClr>
              </a:gs>
              <a:gs pos="100000">
                <a:schemeClr val="tx2">
                  <a:alpha val="80000"/>
                </a:schemeClr>
              </a:gs>
            </a:gsLst>
            <a:lin ang="36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657221" y="1808479"/>
            <a:ext cx="6877557" cy="369332"/>
          </a:xfrm>
        </p:spPr>
        <p:txBody>
          <a:bodyPr/>
          <a:lstStyle/>
          <a:p>
            <a:r>
              <a:rPr lang="en-US" b="1" dirty="0">
                <a:solidFill>
                  <a:srgbClr val="FFFFFF"/>
                </a:solidFill>
              </a:rPr>
              <a:t>Rialto Bioenergy Facility</a:t>
            </a:r>
          </a:p>
        </p:txBody>
      </p:sp>
      <p:sp>
        <p:nvSpPr>
          <p:cNvPr id="4" name="Slide Number Placeholder 3"/>
          <p:cNvSpPr>
            <a:spLocks noGrp="1"/>
          </p:cNvSpPr>
          <p:nvPr>
            <p:ph type="sldNum" sz="quarter" idx="12"/>
          </p:nvPr>
        </p:nvSpPr>
        <p:spPr>
          <a:xfrm>
            <a:off x="11579384" y="6492644"/>
            <a:ext cx="503352"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rgbClr val="5A5A5A"/>
                </a:solidFill>
                <a:latin typeface="Avenir 35 Light"/>
                <a:ea typeface="+mn-ea"/>
                <a:cs typeface="Avenir 35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52540DD-1E38-9A4F-BDED-E0C47B938DFB}" type="slidenum">
              <a:rPr lang="en-US" smtClean="0">
                <a:solidFill>
                  <a:schemeClr val="bg2"/>
                </a:solidFill>
              </a:rPr>
              <a:pPr/>
              <a:t>15</a:t>
            </a:fld>
            <a:endParaRPr lang="en-US" dirty="0">
              <a:solidFill>
                <a:schemeClr val="bg2"/>
              </a:solidFill>
            </a:endParaRPr>
          </a:p>
        </p:txBody>
      </p:sp>
      <p:sp>
        <p:nvSpPr>
          <p:cNvPr id="6" name="Rectangle 5"/>
          <p:cNvSpPr/>
          <p:nvPr/>
        </p:nvSpPr>
        <p:spPr>
          <a:xfrm>
            <a:off x="9898" y="384147"/>
            <a:ext cx="71642" cy="3943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281143" y="918811"/>
            <a:ext cx="7132085" cy="778533"/>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800" b="0" i="0" kern="1200">
                <a:solidFill>
                  <a:schemeClr val="accent1"/>
                </a:solidFill>
                <a:latin typeface="Avenir 95 Black"/>
                <a:ea typeface="+mj-ea"/>
                <a:cs typeface="Avenir 95 Black"/>
              </a:defRPr>
            </a:lvl1pPr>
          </a:lstStyle>
          <a:p>
            <a:r>
              <a:rPr lang="en-US" dirty="0">
                <a:solidFill>
                  <a:srgbClr val="FFFFFF"/>
                </a:solidFill>
                <a:latin typeface="Avenir 35 Light"/>
                <a:cs typeface="Avenir 35 Light"/>
              </a:rPr>
              <a:t>North America’s Largest Diverted Organics Anaerobic Digestion Facility</a:t>
            </a:r>
          </a:p>
        </p:txBody>
      </p:sp>
      <p:pic>
        <p:nvPicPr>
          <p:cNvPr id="10" name="Picture 9" descr="Anaergia_icon_wrdmk_WHITE_M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92897" y="6522150"/>
            <a:ext cx="902217" cy="241665"/>
          </a:xfrm>
          <a:prstGeom prst="rect">
            <a:avLst/>
          </a:prstGeom>
        </p:spPr>
      </p:pic>
      <p:sp>
        <p:nvSpPr>
          <p:cNvPr id="19" name="Rectangle 18"/>
          <p:cNvSpPr/>
          <p:nvPr/>
        </p:nvSpPr>
        <p:spPr>
          <a:xfrm>
            <a:off x="920311" y="1874902"/>
            <a:ext cx="2597363" cy="4644067"/>
          </a:xfrm>
          <a:prstGeom prst="rect">
            <a:avLst/>
          </a:prstGeom>
          <a:solidFill>
            <a:schemeClr val="accent3">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B93A65F-CD2A-C742-B1B0-2F8462F56405}"/>
              </a:ext>
            </a:extLst>
          </p:cNvPr>
          <p:cNvSpPr/>
          <p:nvPr/>
        </p:nvSpPr>
        <p:spPr>
          <a:xfrm>
            <a:off x="1069978" y="3809825"/>
            <a:ext cx="2363890" cy="800219"/>
          </a:xfrm>
          <a:prstGeom prst="rect">
            <a:avLst/>
          </a:prstGeom>
        </p:spPr>
        <p:txBody>
          <a:bodyPr wrap="square">
            <a:spAutoFit/>
          </a:bodyPr>
          <a:lstStyle/>
          <a:p>
            <a:r>
              <a:rPr lang="en-CA" sz="3200" dirty="0">
                <a:solidFill>
                  <a:schemeClr val="bg1"/>
                </a:solidFill>
                <a:latin typeface="Avenir 95 Black"/>
                <a:cs typeface="Avenir 95 Black"/>
              </a:rPr>
              <a:t>985,000</a:t>
            </a:r>
          </a:p>
          <a:p>
            <a:r>
              <a:rPr lang="en-CA" sz="1400" dirty="0">
                <a:solidFill>
                  <a:srgbClr val="FFFFFF"/>
                </a:solidFill>
                <a:latin typeface="Avenir 35 Light"/>
                <a:cs typeface="Avenir 35 Light"/>
              </a:rPr>
              <a:t>MMBTU/YR of RNG</a:t>
            </a:r>
          </a:p>
        </p:txBody>
      </p:sp>
      <p:sp>
        <p:nvSpPr>
          <p:cNvPr id="21" name="Rectangle 20">
            <a:extLst>
              <a:ext uri="{FF2B5EF4-FFF2-40B4-BE49-F238E27FC236}">
                <a16:creationId xmlns:a16="http://schemas.microsoft.com/office/drawing/2014/main" id="{BB93A65F-CD2A-C742-B1B0-2F8462F56405}"/>
              </a:ext>
            </a:extLst>
          </p:cNvPr>
          <p:cNvSpPr/>
          <p:nvPr/>
        </p:nvSpPr>
        <p:spPr>
          <a:xfrm>
            <a:off x="1069978" y="2775771"/>
            <a:ext cx="2363890" cy="1015663"/>
          </a:xfrm>
          <a:prstGeom prst="rect">
            <a:avLst/>
          </a:prstGeom>
        </p:spPr>
        <p:txBody>
          <a:bodyPr wrap="square">
            <a:spAutoFit/>
          </a:bodyPr>
          <a:lstStyle/>
          <a:p>
            <a:r>
              <a:rPr lang="en-US" sz="3200" dirty="0">
                <a:solidFill>
                  <a:schemeClr val="bg1"/>
                </a:solidFill>
                <a:latin typeface="Avenir 95 Black"/>
                <a:cs typeface="Avenir 95 Black"/>
              </a:rPr>
              <a:t>310,000</a:t>
            </a:r>
          </a:p>
          <a:p>
            <a:r>
              <a:rPr lang="en-US" sz="1400" dirty="0">
                <a:solidFill>
                  <a:srgbClr val="FFFFFF"/>
                </a:solidFill>
                <a:latin typeface="Avenir 35 Light"/>
                <a:cs typeface="Avenir 35 Light"/>
              </a:rPr>
              <a:t>Tons/YR Feedstock Throughput</a:t>
            </a:r>
          </a:p>
        </p:txBody>
      </p:sp>
      <p:sp>
        <p:nvSpPr>
          <p:cNvPr id="22" name="Rectangle 21">
            <a:extLst>
              <a:ext uri="{FF2B5EF4-FFF2-40B4-BE49-F238E27FC236}">
                <a16:creationId xmlns:a16="http://schemas.microsoft.com/office/drawing/2014/main" id="{BB93A65F-CD2A-C742-B1B0-2F8462F56405}"/>
              </a:ext>
            </a:extLst>
          </p:cNvPr>
          <p:cNvSpPr/>
          <p:nvPr/>
        </p:nvSpPr>
        <p:spPr>
          <a:xfrm>
            <a:off x="1069978" y="1957161"/>
            <a:ext cx="2363890" cy="800219"/>
          </a:xfrm>
          <a:prstGeom prst="rect">
            <a:avLst/>
          </a:prstGeom>
        </p:spPr>
        <p:txBody>
          <a:bodyPr wrap="square">
            <a:spAutoFit/>
          </a:bodyPr>
          <a:lstStyle/>
          <a:p>
            <a:r>
              <a:rPr lang="en-US" sz="3200" dirty="0">
                <a:solidFill>
                  <a:schemeClr val="bg1"/>
                </a:solidFill>
                <a:latin typeface="Avenir 95 Black"/>
                <a:cs typeface="Avenir 95 Black"/>
              </a:rPr>
              <a:t>US$185M</a:t>
            </a:r>
          </a:p>
          <a:p>
            <a:r>
              <a:rPr lang="en-US" sz="1400" dirty="0">
                <a:solidFill>
                  <a:srgbClr val="FFFFFF"/>
                </a:solidFill>
                <a:latin typeface="Avenir 35 Light"/>
                <a:cs typeface="Avenir 35 Light"/>
              </a:rPr>
              <a:t>Total Investment</a:t>
            </a:r>
          </a:p>
        </p:txBody>
      </p:sp>
      <p:sp>
        <p:nvSpPr>
          <p:cNvPr id="23" name="Rectangle 22">
            <a:extLst>
              <a:ext uri="{FF2B5EF4-FFF2-40B4-BE49-F238E27FC236}">
                <a16:creationId xmlns:a16="http://schemas.microsoft.com/office/drawing/2014/main" id="{BB93A65F-CD2A-C742-B1B0-2F8462F56405}"/>
              </a:ext>
            </a:extLst>
          </p:cNvPr>
          <p:cNvSpPr/>
          <p:nvPr/>
        </p:nvSpPr>
        <p:spPr>
          <a:xfrm>
            <a:off x="1077248" y="5447047"/>
            <a:ext cx="2363890" cy="1015663"/>
          </a:xfrm>
          <a:prstGeom prst="rect">
            <a:avLst/>
          </a:prstGeom>
        </p:spPr>
        <p:txBody>
          <a:bodyPr wrap="square">
            <a:spAutoFit/>
          </a:bodyPr>
          <a:lstStyle/>
          <a:p>
            <a:r>
              <a:rPr lang="en-CA" sz="3200" dirty="0">
                <a:solidFill>
                  <a:schemeClr val="bg1"/>
                </a:solidFill>
                <a:latin typeface="Avenir 95 Black"/>
                <a:cs typeface="Avenir 95 Black"/>
              </a:rPr>
              <a:t>4x</a:t>
            </a:r>
          </a:p>
          <a:p>
            <a:r>
              <a:rPr lang="en-CA" sz="1400" dirty="0">
                <a:solidFill>
                  <a:srgbClr val="FFFFFF"/>
                </a:solidFill>
                <a:latin typeface="Avenir 35 Light"/>
              </a:rPr>
              <a:t>EBITDA Build</a:t>
            </a:r>
            <a:br>
              <a:rPr lang="en-CA" sz="1400" dirty="0">
                <a:solidFill>
                  <a:srgbClr val="FFFFFF"/>
                </a:solidFill>
                <a:latin typeface="Avenir 35 Light"/>
              </a:rPr>
            </a:br>
            <a:r>
              <a:rPr lang="en-CA" sz="1400" dirty="0">
                <a:solidFill>
                  <a:srgbClr val="FFFFFF"/>
                </a:solidFill>
                <a:latin typeface="Avenir 35 Light"/>
              </a:rPr>
              <a:t>Cost Multiple</a:t>
            </a:r>
            <a:r>
              <a:rPr lang="en-CA" sz="1400" baseline="30000" dirty="0">
                <a:solidFill>
                  <a:srgbClr val="FFFFFF"/>
                </a:solidFill>
                <a:latin typeface="Avenir 35 Light"/>
              </a:rPr>
              <a:t>1</a:t>
            </a:r>
            <a:endParaRPr lang="en-CA" sz="1400" baseline="30000" dirty="0">
              <a:solidFill>
                <a:srgbClr val="FFFFFF"/>
              </a:solidFill>
              <a:latin typeface="Avenir 35 Light"/>
              <a:cs typeface="Avenir 35 Light"/>
            </a:endParaRPr>
          </a:p>
        </p:txBody>
      </p:sp>
      <p:sp>
        <p:nvSpPr>
          <p:cNvPr id="14" name="Rectangle 13">
            <a:extLst>
              <a:ext uri="{FF2B5EF4-FFF2-40B4-BE49-F238E27FC236}">
                <a16:creationId xmlns:a16="http://schemas.microsoft.com/office/drawing/2014/main" id="{A9F654FD-39A0-4B46-94E9-AFE98B53CF07}"/>
              </a:ext>
            </a:extLst>
          </p:cNvPr>
          <p:cNvSpPr/>
          <p:nvPr/>
        </p:nvSpPr>
        <p:spPr>
          <a:xfrm>
            <a:off x="1069977" y="4628435"/>
            <a:ext cx="2363890" cy="800219"/>
          </a:xfrm>
          <a:prstGeom prst="rect">
            <a:avLst/>
          </a:prstGeom>
        </p:spPr>
        <p:txBody>
          <a:bodyPr wrap="square">
            <a:spAutoFit/>
          </a:bodyPr>
          <a:lstStyle/>
          <a:p>
            <a:r>
              <a:rPr lang="en-CA" sz="3200" dirty="0">
                <a:solidFill>
                  <a:schemeClr val="bg1"/>
                </a:solidFill>
                <a:latin typeface="Avenir 95 Black"/>
                <a:cs typeface="Avenir 95 Black"/>
              </a:rPr>
              <a:t>21%</a:t>
            </a:r>
          </a:p>
          <a:p>
            <a:r>
              <a:rPr lang="en-CA" sz="1400" dirty="0">
                <a:solidFill>
                  <a:srgbClr val="FFFFFF"/>
                </a:solidFill>
                <a:latin typeface="Avenir 35 Light"/>
                <a:cs typeface="Avenir 35 Light"/>
              </a:rPr>
              <a:t>Unlevered IRR</a:t>
            </a:r>
          </a:p>
        </p:txBody>
      </p:sp>
      <p:sp>
        <p:nvSpPr>
          <p:cNvPr id="15" name="TextBox 14">
            <a:extLst>
              <a:ext uri="{FF2B5EF4-FFF2-40B4-BE49-F238E27FC236}">
                <a16:creationId xmlns:a16="http://schemas.microsoft.com/office/drawing/2014/main" id="{4AC0F7A7-14CB-4337-9DAF-659443750168}"/>
              </a:ext>
            </a:extLst>
          </p:cNvPr>
          <p:cNvSpPr txBox="1"/>
          <p:nvPr/>
        </p:nvSpPr>
        <p:spPr>
          <a:xfrm>
            <a:off x="920310" y="6487013"/>
            <a:ext cx="8459803" cy="380480"/>
          </a:xfrm>
          <a:prstGeom prst="rect">
            <a:avLst/>
          </a:prstGeom>
          <a:solidFill>
            <a:schemeClr val="tx1">
              <a:alpha val="46000"/>
            </a:schemeClr>
          </a:solidFill>
        </p:spPr>
        <p:txBody>
          <a:bodyPr wrap="square" lIns="36000" tIns="36000" rIns="36000" bIns="36000" rtlCol="0">
            <a:spAutoFit/>
          </a:bodyPr>
          <a:lstStyle/>
          <a:p>
            <a:pPr marL="88900" indent="-88900">
              <a:lnSpc>
                <a:spcPts val="800"/>
              </a:lnSpc>
              <a:buFont typeface="+mj-lt"/>
              <a:buAutoNum type="arabicParenR"/>
            </a:pPr>
            <a:r>
              <a:rPr lang="en-US" sz="700" dirty="0">
                <a:solidFill>
                  <a:schemeClr val="bg1"/>
                </a:solidFill>
                <a:latin typeface="Avenir 35 Light"/>
                <a:ea typeface="Calibri" panose="020F0502020204030204" pitchFamily="34" charset="0"/>
              </a:rPr>
              <a:t>EBITDA build cost multiple represents the total capital investment in a BOO asset divided by the run-rate EBITDA for the BOO asset. Run-rate EBITDA represents the expected EBITDA to be generated by a BOO asset corresponding to a full year of operations at full capacity. The expected run-rate EBITDA is forward-looking information and is subject to significant risks and assumptions relating to waste throughput, operating costs, RNG output, RNG pricing and other factors. Run-rate EBITDA is a non-IFRS measure. See "Disclaimers" above and "Financial Outlook Assumptions" below. </a:t>
            </a:r>
          </a:p>
        </p:txBody>
      </p:sp>
    </p:spTree>
    <p:extLst>
      <p:ext uri="{BB962C8B-B14F-4D97-AF65-F5344CB8AC3E}">
        <p14:creationId xmlns:p14="http://schemas.microsoft.com/office/powerpoint/2010/main" val="297323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9" y="0"/>
            <a:ext cx="12188824" cy="6861248"/>
          </a:xfrm>
          <a:prstGeom prst="rect">
            <a:avLst/>
          </a:prstGeom>
        </p:spPr>
      </p:pic>
      <p:sp>
        <p:nvSpPr>
          <p:cNvPr id="7" name="Rectangle 6"/>
          <p:cNvSpPr/>
          <p:nvPr/>
        </p:nvSpPr>
        <p:spPr>
          <a:xfrm>
            <a:off x="1591" y="232"/>
            <a:ext cx="12188823" cy="6857769"/>
          </a:xfrm>
          <a:prstGeom prst="rect">
            <a:avLst/>
          </a:prstGeom>
          <a:gradFill flip="none" rotWithShape="1">
            <a:gsLst>
              <a:gs pos="0">
                <a:schemeClr val="tx2"/>
              </a:gs>
              <a:gs pos="61000">
                <a:schemeClr val="tx2">
                  <a:alpha val="0"/>
                </a:schemeClr>
              </a:gs>
              <a:gs pos="43000">
                <a:schemeClr val="bg1">
                  <a:alpha val="0"/>
                </a:schemeClr>
              </a:gs>
              <a:gs pos="100000">
                <a:schemeClr val="tx2">
                  <a:alpha val="80000"/>
                </a:schemeClr>
              </a:gs>
            </a:gsLst>
            <a:lin ang="51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657221" y="1808479"/>
            <a:ext cx="6877557" cy="369332"/>
          </a:xfrm>
        </p:spPr>
        <p:txBody>
          <a:bodyPr/>
          <a:lstStyle/>
          <a:p>
            <a:r>
              <a:rPr lang="en-US" b="1" dirty="0">
                <a:solidFill>
                  <a:srgbClr val="FFFFFF"/>
                </a:solidFill>
              </a:rPr>
              <a:t>Victorville Facility</a:t>
            </a:r>
          </a:p>
        </p:txBody>
      </p:sp>
      <p:sp>
        <p:nvSpPr>
          <p:cNvPr id="6" name="Rectangle 5"/>
          <p:cNvSpPr/>
          <p:nvPr/>
        </p:nvSpPr>
        <p:spPr>
          <a:xfrm>
            <a:off x="9898" y="384147"/>
            <a:ext cx="71642" cy="3943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281142" y="817211"/>
            <a:ext cx="11299830" cy="778533"/>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800" b="0" i="0" kern="1200">
                <a:solidFill>
                  <a:schemeClr val="accent1"/>
                </a:solidFill>
                <a:latin typeface="Avenir 95 Black"/>
                <a:ea typeface="+mj-ea"/>
                <a:cs typeface="Avenir 95 Black"/>
              </a:defRPr>
            </a:lvl1pPr>
          </a:lstStyle>
          <a:p>
            <a:r>
              <a:rPr lang="en-US" dirty="0">
                <a:solidFill>
                  <a:srgbClr val="FFFFFF"/>
                </a:solidFill>
                <a:latin typeface="Avenir 35 Light"/>
                <a:cs typeface="Avenir 35 Light"/>
              </a:rPr>
              <a:t>Flexible Deployment within Existing Wastewater Infrastructure</a:t>
            </a:r>
          </a:p>
        </p:txBody>
      </p:sp>
      <p:pic>
        <p:nvPicPr>
          <p:cNvPr id="10" name="Picture 9" descr="Anaergia_icon_wrdmk_WHITE_M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92897" y="6522150"/>
            <a:ext cx="902217" cy="241665"/>
          </a:xfrm>
          <a:prstGeom prst="rect">
            <a:avLst/>
          </a:prstGeom>
        </p:spPr>
      </p:pic>
      <p:sp>
        <p:nvSpPr>
          <p:cNvPr id="19" name="Rectangle 18"/>
          <p:cNvSpPr/>
          <p:nvPr/>
        </p:nvSpPr>
        <p:spPr>
          <a:xfrm>
            <a:off x="920311" y="2179543"/>
            <a:ext cx="2416272" cy="3720515"/>
          </a:xfrm>
          <a:prstGeom prst="rect">
            <a:avLst/>
          </a:prstGeom>
          <a:solidFill>
            <a:schemeClr val="accent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B93A65F-CD2A-C742-B1B0-2F8462F56405}"/>
              </a:ext>
            </a:extLst>
          </p:cNvPr>
          <p:cNvSpPr/>
          <p:nvPr/>
        </p:nvSpPr>
        <p:spPr>
          <a:xfrm>
            <a:off x="1069978" y="3045196"/>
            <a:ext cx="2363890" cy="800219"/>
          </a:xfrm>
          <a:prstGeom prst="rect">
            <a:avLst/>
          </a:prstGeom>
        </p:spPr>
        <p:txBody>
          <a:bodyPr wrap="square">
            <a:spAutoFit/>
          </a:bodyPr>
          <a:lstStyle/>
          <a:p>
            <a:r>
              <a:rPr lang="en-CA" sz="3200" dirty="0">
                <a:solidFill>
                  <a:schemeClr val="bg1"/>
                </a:solidFill>
                <a:latin typeface="Avenir 95 Black"/>
                <a:cs typeface="Avenir 95 Black"/>
              </a:rPr>
              <a:t>320,000</a:t>
            </a:r>
          </a:p>
          <a:p>
            <a:r>
              <a:rPr lang="en-CA" sz="1400" dirty="0">
                <a:solidFill>
                  <a:srgbClr val="FFFFFF"/>
                </a:solidFill>
                <a:latin typeface="Avenir 35 Light"/>
                <a:cs typeface="Avenir 35 Light"/>
              </a:rPr>
              <a:t>MMBTU/YR of RNG</a:t>
            </a:r>
          </a:p>
        </p:txBody>
      </p:sp>
      <p:sp>
        <p:nvSpPr>
          <p:cNvPr id="22" name="Rectangle 21">
            <a:extLst>
              <a:ext uri="{FF2B5EF4-FFF2-40B4-BE49-F238E27FC236}">
                <a16:creationId xmlns:a16="http://schemas.microsoft.com/office/drawing/2014/main" id="{BB93A65F-CD2A-C742-B1B0-2F8462F56405}"/>
              </a:ext>
            </a:extLst>
          </p:cNvPr>
          <p:cNvSpPr/>
          <p:nvPr/>
        </p:nvSpPr>
        <p:spPr>
          <a:xfrm>
            <a:off x="1069978" y="2226746"/>
            <a:ext cx="2363890" cy="800219"/>
          </a:xfrm>
          <a:prstGeom prst="rect">
            <a:avLst/>
          </a:prstGeom>
        </p:spPr>
        <p:txBody>
          <a:bodyPr wrap="square">
            <a:spAutoFit/>
          </a:bodyPr>
          <a:lstStyle/>
          <a:p>
            <a:r>
              <a:rPr lang="en-US" sz="3200" dirty="0">
                <a:solidFill>
                  <a:schemeClr val="bg1"/>
                </a:solidFill>
                <a:latin typeface="Avenir 95 Black"/>
                <a:cs typeface="Avenir 95 Black"/>
              </a:rPr>
              <a:t>US$21M</a:t>
            </a:r>
          </a:p>
          <a:p>
            <a:r>
              <a:rPr lang="en-US" sz="1400" dirty="0">
                <a:solidFill>
                  <a:srgbClr val="FFFFFF"/>
                </a:solidFill>
                <a:latin typeface="Avenir 35 Light"/>
                <a:cs typeface="Avenir 35 Light"/>
              </a:rPr>
              <a:t>Total Investment</a:t>
            </a:r>
          </a:p>
        </p:txBody>
      </p:sp>
      <p:sp>
        <p:nvSpPr>
          <p:cNvPr id="14" name="Rectangle 13">
            <a:extLst>
              <a:ext uri="{FF2B5EF4-FFF2-40B4-BE49-F238E27FC236}">
                <a16:creationId xmlns:a16="http://schemas.microsoft.com/office/drawing/2014/main" id="{3E9838BF-AD43-434C-8B1D-17E680287E2C}"/>
              </a:ext>
            </a:extLst>
          </p:cNvPr>
          <p:cNvSpPr/>
          <p:nvPr/>
        </p:nvSpPr>
        <p:spPr>
          <a:xfrm>
            <a:off x="1077248" y="4682096"/>
            <a:ext cx="2363890" cy="1015663"/>
          </a:xfrm>
          <a:prstGeom prst="rect">
            <a:avLst/>
          </a:prstGeom>
        </p:spPr>
        <p:txBody>
          <a:bodyPr wrap="square">
            <a:spAutoFit/>
          </a:bodyPr>
          <a:lstStyle/>
          <a:p>
            <a:r>
              <a:rPr lang="en-CA" sz="3200" dirty="0">
                <a:solidFill>
                  <a:schemeClr val="bg1"/>
                </a:solidFill>
                <a:latin typeface="Avenir 95 Black"/>
                <a:cs typeface="Avenir 95 Black"/>
              </a:rPr>
              <a:t>4x</a:t>
            </a:r>
          </a:p>
          <a:p>
            <a:r>
              <a:rPr lang="en-CA" sz="1400" dirty="0">
                <a:solidFill>
                  <a:srgbClr val="FFFFFF"/>
                </a:solidFill>
                <a:latin typeface="Avenir 35 Light"/>
              </a:rPr>
              <a:t>EBITDA Build</a:t>
            </a:r>
            <a:br>
              <a:rPr lang="en-CA" sz="1400" dirty="0">
                <a:solidFill>
                  <a:srgbClr val="FFFFFF"/>
                </a:solidFill>
                <a:latin typeface="Avenir 35 Light"/>
              </a:rPr>
            </a:br>
            <a:r>
              <a:rPr lang="en-CA" sz="1400" dirty="0">
                <a:solidFill>
                  <a:srgbClr val="FFFFFF"/>
                </a:solidFill>
                <a:latin typeface="Avenir 35 Light"/>
              </a:rPr>
              <a:t>Cost Multiple</a:t>
            </a:r>
            <a:r>
              <a:rPr lang="en-CA" sz="1400" baseline="30000" dirty="0">
                <a:solidFill>
                  <a:srgbClr val="FFFFFF"/>
                </a:solidFill>
                <a:latin typeface="Avenir 35 Light"/>
              </a:rPr>
              <a:t>1</a:t>
            </a:r>
            <a:endParaRPr lang="en-CA" sz="1400" baseline="30000" dirty="0">
              <a:solidFill>
                <a:srgbClr val="FFFFFF"/>
              </a:solidFill>
              <a:latin typeface="Avenir 35 Light"/>
              <a:cs typeface="Avenir 35 Light"/>
            </a:endParaRPr>
          </a:p>
        </p:txBody>
      </p:sp>
      <p:sp>
        <p:nvSpPr>
          <p:cNvPr id="15" name="Rectangle 14">
            <a:extLst>
              <a:ext uri="{FF2B5EF4-FFF2-40B4-BE49-F238E27FC236}">
                <a16:creationId xmlns:a16="http://schemas.microsoft.com/office/drawing/2014/main" id="{CE20F1CA-425B-4A0E-8736-EB4D415BCC4B}"/>
              </a:ext>
            </a:extLst>
          </p:cNvPr>
          <p:cNvSpPr/>
          <p:nvPr/>
        </p:nvSpPr>
        <p:spPr>
          <a:xfrm>
            <a:off x="1069977" y="3863646"/>
            <a:ext cx="2363890" cy="800219"/>
          </a:xfrm>
          <a:prstGeom prst="rect">
            <a:avLst/>
          </a:prstGeom>
        </p:spPr>
        <p:txBody>
          <a:bodyPr wrap="square">
            <a:spAutoFit/>
          </a:bodyPr>
          <a:lstStyle/>
          <a:p>
            <a:r>
              <a:rPr lang="en-CA" sz="3200" dirty="0">
                <a:solidFill>
                  <a:schemeClr val="bg1"/>
                </a:solidFill>
                <a:latin typeface="Avenir 95 Black"/>
                <a:cs typeface="Avenir 95 Black"/>
              </a:rPr>
              <a:t>15%</a:t>
            </a:r>
          </a:p>
          <a:p>
            <a:r>
              <a:rPr lang="en-CA" sz="1400" dirty="0">
                <a:solidFill>
                  <a:srgbClr val="FFFFFF"/>
                </a:solidFill>
                <a:latin typeface="Avenir 35 Light"/>
                <a:cs typeface="Avenir 35 Light"/>
              </a:rPr>
              <a:t>Unlevered IRR</a:t>
            </a:r>
          </a:p>
        </p:txBody>
      </p:sp>
      <p:sp>
        <p:nvSpPr>
          <p:cNvPr id="16" name="TextBox 15">
            <a:extLst>
              <a:ext uri="{FF2B5EF4-FFF2-40B4-BE49-F238E27FC236}">
                <a16:creationId xmlns:a16="http://schemas.microsoft.com/office/drawing/2014/main" id="{5032310A-A00C-49BD-A0B2-17B14F441CBE}"/>
              </a:ext>
            </a:extLst>
          </p:cNvPr>
          <p:cNvSpPr txBox="1"/>
          <p:nvPr/>
        </p:nvSpPr>
        <p:spPr>
          <a:xfrm>
            <a:off x="920310" y="6460961"/>
            <a:ext cx="9260328" cy="380480"/>
          </a:xfrm>
          <a:prstGeom prst="rect">
            <a:avLst/>
          </a:prstGeom>
          <a:noFill/>
        </p:spPr>
        <p:txBody>
          <a:bodyPr wrap="square" lIns="36000" tIns="36000" rIns="36000" bIns="36000" rtlCol="0">
            <a:spAutoFit/>
          </a:bodyPr>
          <a:lstStyle/>
          <a:p>
            <a:pPr marL="88900" indent="-88900">
              <a:lnSpc>
                <a:spcPts val="800"/>
              </a:lnSpc>
              <a:buFont typeface="+mj-lt"/>
              <a:buAutoNum type="arabicParenR"/>
            </a:pPr>
            <a:r>
              <a:rPr lang="en-US" sz="700" dirty="0">
                <a:solidFill>
                  <a:schemeClr val="bg1"/>
                </a:solidFill>
                <a:latin typeface="Avenir 35 Light"/>
                <a:ea typeface="Calibri" panose="020F0502020204030204" pitchFamily="34" charset="0"/>
              </a:rPr>
              <a:t>EBITDA build cost multiple represents the total capital investment in a BOO asset divided by the run-rate EBITDA for the BOO asset. Run-rate EBITDA represents the expected EBITDA to be generated by a BOO asset corresponding to a full year of operations at full capacity. The expected run-rate EBITDA is forward-looking information and is subject to significant risks and assumptions relating to waste throughput, operating costs, RNG output, RNG pricing and other factors. Run-rate EBITDA is a non-IFRS measure. See "Disclaimers" above and "Financial Outlook Assumptions" below. </a:t>
            </a:r>
          </a:p>
        </p:txBody>
      </p:sp>
    </p:spTree>
    <p:extLst>
      <p:ext uri="{BB962C8B-B14F-4D97-AF65-F5344CB8AC3E}">
        <p14:creationId xmlns:p14="http://schemas.microsoft.com/office/powerpoint/2010/main" val="1132034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4958FC8F-B4BB-DA5F-3DB0-091B57924D36}"/>
              </a:ext>
            </a:extLst>
          </p:cNvPr>
          <p:cNvPicPr>
            <a:picLocks noChangeAspect="1"/>
          </p:cNvPicPr>
          <p:nvPr/>
        </p:nvPicPr>
        <p:blipFill rotWithShape="1">
          <a:blip r:embed="rId2"/>
          <a:srcRect b="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B1CDFC2C-4D07-1689-15F0-0E837C1976A0}"/>
              </a:ext>
            </a:extLst>
          </p:cNvPr>
          <p:cNvPicPr>
            <a:picLocks noChangeAspect="1"/>
          </p:cNvPicPr>
          <p:nvPr/>
        </p:nvPicPr>
        <p:blipFill>
          <a:blip r:embed="rId3"/>
          <a:stretch>
            <a:fillRect/>
          </a:stretch>
        </p:blipFill>
        <p:spPr>
          <a:xfrm>
            <a:off x="11876913" y="6553200"/>
            <a:ext cx="209550" cy="180975"/>
          </a:xfrm>
          <a:prstGeom prst="rect">
            <a:avLst/>
          </a:prstGeom>
        </p:spPr>
      </p:pic>
    </p:spTree>
    <p:extLst>
      <p:ext uri="{BB962C8B-B14F-4D97-AF65-F5344CB8AC3E}">
        <p14:creationId xmlns:p14="http://schemas.microsoft.com/office/powerpoint/2010/main" val="3944846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82400" y="6492649"/>
            <a:ext cx="503483" cy="365125"/>
          </a:xfrm>
          <a:prstGeom prst="rect">
            <a:avLst/>
          </a:prstGeom>
        </p:spPr>
        <p:txBody>
          <a:bodyPr vert="horz" lIns="91440" tIns="45720" rIns="91440" bIns="45720" rtlCol="0" anchor="ctr"/>
          <a:lstStyle>
            <a:defPPr>
              <a:defRPr lang="en-US"/>
            </a:defPPr>
            <a:lvl1pPr marL="0" algn="r" defTabSz="914400" rtl="0" eaLnBrk="1" latinLnBrk="0" hangingPunct="1">
              <a:defRPr sz="900" b="0" i="0" kern="1200">
                <a:solidFill>
                  <a:srgbClr val="5A5A5A"/>
                </a:solidFill>
                <a:latin typeface="Avenir 35 Light"/>
                <a:ea typeface="+mn-ea"/>
                <a:cs typeface="Avenir 35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752540DD-1E38-9A4F-BDED-E0C47B938DFB}" type="slidenum">
              <a:rPr lang="en-US" smtClean="0"/>
              <a:pPr defTabSz="457200"/>
              <a:t>18</a:t>
            </a:fld>
            <a:endParaRPr lang="en-US" dirty="0">
              <a:solidFill>
                <a:srgbClr val="FFFFFF"/>
              </a:solidFill>
            </a:endParaRPr>
          </a:p>
        </p:txBody>
      </p:sp>
      <p:sp>
        <p:nvSpPr>
          <p:cNvPr id="9" name="Title 1"/>
          <p:cNvSpPr txBox="1">
            <a:spLocks/>
          </p:cNvSpPr>
          <p:nvPr/>
        </p:nvSpPr>
        <p:spPr>
          <a:xfrm>
            <a:off x="288116" y="565619"/>
            <a:ext cx="11794651" cy="778330"/>
          </a:xfrm>
          <a:prstGeom prst="rect">
            <a:avLst/>
          </a:prstGeom>
        </p:spPr>
        <p:txBody>
          <a:bodyPr vert="horz" lIns="91416" tIns="45708" rIns="91416" bIns="45708" rtlCol="0" anchor="t" anchorCtr="0">
            <a:noAutofit/>
          </a:bodyPr>
          <a:lstStyle>
            <a:lvl1pPr algn="l" defTabSz="457200" rtl="0" eaLnBrk="1" latinLnBrk="0" hangingPunct="1">
              <a:spcBef>
                <a:spcPct val="0"/>
              </a:spcBef>
              <a:buNone/>
              <a:defRPr sz="2800" b="0" i="0" kern="1200">
                <a:solidFill>
                  <a:schemeClr val="accent1"/>
                </a:solidFill>
                <a:latin typeface="Avenir 95 Black"/>
                <a:ea typeface="+mj-ea"/>
                <a:cs typeface="Avenir 95 Black"/>
              </a:defRPr>
            </a:lvl1pPr>
          </a:lstStyle>
          <a:p>
            <a:r>
              <a:rPr lang="en-US" sz="2199" dirty="0">
                <a:solidFill>
                  <a:srgbClr val="FFFFFF"/>
                </a:solidFill>
                <a:latin typeface="Avenir 35 Light"/>
                <a:cs typeface="Avenir 35 Light"/>
              </a:rPr>
              <a:t>Converting food and green waste to renewable energy 												</a:t>
            </a:r>
            <a:endParaRPr lang="en-US" sz="2199" b="1" dirty="0">
              <a:solidFill>
                <a:srgbClr val="FFFFFF"/>
              </a:solidFill>
              <a:latin typeface="Avenir 35 Light"/>
              <a:cs typeface="Avenir 35 Light"/>
            </a:endParaRPr>
          </a:p>
        </p:txBody>
      </p:sp>
      <p:pic>
        <p:nvPicPr>
          <p:cNvPr id="17" name="Picture 16" descr="Anaergia_icon_wrdmk_WHITE_Med.png">
            <a:extLst>
              <a:ext uri="{FF2B5EF4-FFF2-40B4-BE49-F238E27FC236}">
                <a16:creationId xmlns:a16="http://schemas.microsoft.com/office/drawing/2014/main" id="{3500B930-377B-4F3C-A364-401F541D2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966" y="6553789"/>
            <a:ext cx="901982" cy="241602"/>
          </a:xfrm>
          <a:prstGeom prst="rect">
            <a:avLst/>
          </a:prstGeom>
        </p:spPr>
      </p:pic>
      <p:sp>
        <p:nvSpPr>
          <p:cNvPr id="21" name="TextBox 20">
            <a:extLst>
              <a:ext uri="{FF2B5EF4-FFF2-40B4-BE49-F238E27FC236}">
                <a16:creationId xmlns:a16="http://schemas.microsoft.com/office/drawing/2014/main" id="{F6605453-292E-4ED2-89E1-DDED00D184D4}"/>
              </a:ext>
            </a:extLst>
          </p:cNvPr>
          <p:cNvSpPr txBox="1"/>
          <p:nvPr/>
        </p:nvSpPr>
        <p:spPr>
          <a:xfrm>
            <a:off x="1001949" y="6168483"/>
            <a:ext cx="10670023" cy="338554"/>
          </a:xfrm>
          <a:prstGeom prst="rect">
            <a:avLst/>
          </a:prstGeom>
          <a:noFill/>
        </p:spPr>
        <p:txBody>
          <a:bodyPr wrap="square">
            <a:spAutoFit/>
          </a:bodyPr>
          <a:lstStyle/>
          <a:p>
            <a:pPr marL="228600" indent="-228600" defTabSz="457200">
              <a:buFontTx/>
              <a:buAutoNum type="arabicParenBoth"/>
            </a:pPr>
            <a:r>
              <a:rPr lang="en-US" sz="800" i="1" dirty="0">
                <a:solidFill>
                  <a:srgbClr val="FFFFFF"/>
                </a:solidFill>
                <a:latin typeface="Arial" panose="020B0604020202020204" pitchFamily="34" charset="0"/>
                <a:cs typeface="Arial" panose="020B0604020202020204" pitchFamily="34" charset="0"/>
              </a:rPr>
              <a:t>UIRR over 20 years </a:t>
            </a:r>
          </a:p>
          <a:p>
            <a:pPr defTabSz="457200"/>
            <a:r>
              <a:rPr lang="en-US" sz="800" i="1" dirty="0">
                <a:solidFill>
                  <a:srgbClr val="FFFFFF"/>
                </a:solidFill>
                <a:latin typeface="Arial" panose="020B0604020202020204" pitchFamily="34" charset="0"/>
                <a:cs typeface="Arial" panose="020B0604020202020204" pitchFamily="34" charset="0"/>
              </a:rPr>
              <a:t>Note: Picture is a representative image and not the actual site</a:t>
            </a:r>
            <a:r>
              <a:rPr lang="en-US" sz="800" i="1" dirty="0">
                <a:solidFill>
                  <a:srgbClr val="FFFFFF"/>
                </a:solidFill>
                <a:latin typeface="Arial" panose="020B0604020202020204" pitchFamily="34" charset="0"/>
              </a:rPr>
              <a:t>.</a:t>
            </a:r>
            <a:r>
              <a:rPr lang="en-US" sz="800" i="1" dirty="0">
                <a:solidFill>
                  <a:srgbClr val="000000"/>
                </a:solidFill>
                <a:latin typeface="Arial" panose="020B0604020202020204" pitchFamily="34" charset="0"/>
              </a:rPr>
              <a:t>.</a:t>
            </a:r>
            <a:endParaRPr lang="en-US" sz="800" dirty="0">
              <a:solidFill>
                <a:srgbClr val="000000"/>
              </a:solidFill>
              <a:latin typeface="Arial" panose="020B0604020202020204" pitchFamily="34" charset="0"/>
            </a:endParaRPr>
          </a:p>
        </p:txBody>
      </p:sp>
      <p:sp>
        <p:nvSpPr>
          <p:cNvPr id="16" name="Rectangle 15">
            <a:extLst>
              <a:ext uri="{FF2B5EF4-FFF2-40B4-BE49-F238E27FC236}">
                <a16:creationId xmlns:a16="http://schemas.microsoft.com/office/drawing/2014/main" id="{3623A87D-BDF7-4C1D-8593-A8A857EA0FA6}"/>
              </a:ext>
            </a:extLst>
          </p:cNvPr>
          <p:cNvSpPr/>
          <p:nvPr/>
        </p:nvSpPr>
        <p:spPr>
          <a:xfrm>
            <a:off x="694327" y="3047261"/>
            <a:ext cx="2363890" cy="800347"/>
          </a:xfrm>
          <a:prstGeom prst="rect">
            <a:avLst/>
          </a:prstGeom>
        </p:spPr>
        <p:txBody>
          <a:bodyPr wrap="square">
            <a:spAutoFit/>
          </a:bodyPr>
          <a:lstStyle/>
          <a:p>
            <a:pPr defTabSz="457200"/>
            <a:r>
              <a:rPr lang="en-CA" sz="3201" dirty="0">
                <a:solidFill>
                  <a:srgbClr val="FFFFFF"/>
                </a:solidFill>
                <a:latin typeface="Avenir 95 Black"/>
                <a:cs typeface="Avenir 95 Black"/>
              </a:rPr>
              <a:t>~C$50M</a:t>
            </a:r>
          </a:p>
          <a:p>
            <a:pPr defTabSz="457200"/>
            <a:r>
              <a:rPr lang="en-CA" sz="1400" dirty="0">
                <a:solidFill>
                  <a:srgbClr val="FFFFFF"/>
                </a:solidFill>
                <a:latin typeface="Avenir 35 Light"/>
              </a:rPr>
              <a:t>Total Capital to be Invested</a:t>
            </a:r>
          </a:p>
        </p:txBody>
      </p:sp>
      <p:pic>
        <p:nvPicPr>
          <p:cNvPr id="2" name="Picture 1">
            <a:extLst>
              <a:ext uri="{FF2B5EF4-FFF2-40B4-BE49-F238E27FC236}">
                <a16:creationId xmlns:a16="http://schemas.microsoft.com/office/drawing/2014/main" id="{B0F4F49C-0952-4C45-BADA-69D2FDA487ED}"/>
              </a:ext>
            </a:extLst>
          </p:cNvPr>
          <p:cNvPicPr>
            <a:picLocks noChangeAspect="1"/>
          </p:cNvPicPr>
          <p:nvPr/>
        </p:nvPicPr>
        <p:blipFill>
          <a:blip r:embed="rId4"/>
          <a:stretch>
            <a:fillRect/>
          </a:stretch>
        </p:blipFill>
        <p:spPr>
          <a:xfrm>
            <a:off x="0" y="8656"/>
            <a:ext cx="12413690" cy="6877555"/>
          </a:xfrm>
          <a:prstGeom prst="rect">
            <a:avLst/>
          </a:prstGeom>
        </p:spPr>
      </p:pic>
      <p:pic>
        <p:nvPicPr>
          <p:cNvPr id="5" name="Picture 4">
            <a:extLst>
              <a:ext uri="{FF2B5EF4-FFF2-40B4-BE49-F238E27FC236}">
                <a16:creationId xmlns:a16="http://schemas.microsoft.com/office/drawing/2014/main" id="{50E89E9F-E848-F89C-4627-45958B50A4AF}"/>
              </a:ext>
            </a:extLst>
          </p:cNvPr>
          <p:cNvPicPr>
            <a:picLocks noChangeAspect="1"/>
          </p:cNvPicPr>
          <p:nvPr/>
        </p:nvPicPr>
        <p:blipFill>
          <a:blip r:embed="rId5"/>
          <a:stretch>
            <a:fillRect/>
          </a:stretch>
        </p:blipFill>
        <p:spPr>
          <a:xfrm>
            <a:off x="11998318" y="6624343"/>
            <a:ext cx="381000" cy="247650"/>
          </a:xfrm>
          <a:prstGeom prst="rect">
            <a:avLst/>
          </a:prstGeom>
        </p:spPr>
      </p:pic>
    </p:spTree>
    <p:extLst>
      <p:ext uri="{BB962C8B-B14F-4D97-AF65-F5344CB8AC3E}">
        <p14:creationId xmlns:p14="http://schemas.microsoft.com/office/powerpoint/2010/main" val="3610898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794045-9661-46B2-B175-BADFE1E23D5D}"/>
              </a:ext>
            </a:extLst>
          </p:cNvPr>
          <p:cNvPicPr>
            <a:picLocks noGrp="1" noChangeAspect="1"/>
          </p:cNvPicPr>
          <p:nvPr>
            <p:ph idx="1"/>
          </p:nvPr>
        </p:nvPicPr>
        <p:blipFill rotWithShape="1">
          <a:blip r:embed="rId2"/>
          <a:srcRect/>
          <a:stretch/>
        </p:blipFill>
        <p:spPr>
          <a:xfrm>
            <a:off x="-95250" y="-23813"/>
            <a:ext cx="12382500" cy="6838518"/>
          </a:xfrm>
          <a:prstGeom prst="rect">
            <a:avLst/>
          </a:prstGeom>
          <a:ln>
            <a:noFill/>
          </a:ln>
          <a:effectLst>
            <a:softEdge rad="112500"/>
          </a:effectLst>
        </p:spPr>
      </p:pic>
      <p:sp>
        <p:nvSpPr>
          <p:cNvPr id="4" name="Slide Number Placeholder 3" hidden="1">
            <a:extLst>
              <a:ext uri="{FF2B5EF4-FFF2-40B4-BE49-F238E27FC236}">
                <a16:creationId xmlns:a16="http://schemas.microsoft.com/office/drawing/2014/main" id="{ECBF9CF5-53CB-4735-865C-23E4C36A0484}"/>
              </a:ext>
            </a:extLst>
          </p:cNvPr>
          <p:cNvSpPr>
            <a:spLocks noGrp="1"/>
          </p:cNvSpPr>
          <p:nvPr>
            <p:ph type="sldNum" sz="quarter" idx="12"/>
          </p:nvPr>
        </p:nvSpPr>
        <p:spPr>
          <a:xfrm>
            <a:off x="11582400" y="6492649"/>
            <a:ext cx="503483" cy="365125"/>
          </a:xfrm>
          <a:prstGeom prst="rect">
            <a:avLst/>
          </a:prstGeom>
        </p:spPr>
        <p:txBody>
          <a:bodyPr vert="horz" lIns="91440" tIns="45720" rIns="91440" bIns="45720" rtlCol="0" anchor="ctr"/>
          <a:lstStyle>
            <a:defPPr>
              <a:defRPr lang="en-US"/>
            </a:defPPr>
            <a:lvl1pPr marL="0" algn="r" defTabSz="914400" rtl="0" eaLnBrk="1" latinLnBrk="0" hangingPunct="1">
              <a:defRPr sz="900" b="0" i="0" kern="1200">
                <a:solidFill>
                  <a:srgbClr val="5A5A5A"/>
                </a:solidFill>
                <a:latin typeface="Avenir 35 Light"/>
                <a:ea typeface="+mn-ea"/>
                <a:cs typeface="Avenir 35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752540DD-1E38-9A4F-BDED-E0C47B938DFB}" type="slidenum">
              <a:rPr lang="en-US" smtClean="0"/>
              <a:pPr>
                <a:spcAft>
                  <a:spcPts val="600"/>
                </a:spcAft>
              </a:pPr>
              <a:t>19</a:t>
            </a:fld>
            <a:endParaRPr lang="en-US"/>
          </a:p>
        </p:txBody>
      </p:sp>
      <p:pic>
        <p:nvPicPr>
          <p:cNvPr id="3" name="Picture 2">
            <a:extLst>
              <a:ext uri="{FF2B5EF4-FFF2-40B4-BE49-F238E27FC236}">
                <a16:creationId xmlns:a16="http://schemas.microsoft.com/office/drawing/2014/main" id="{B204D2A6-5762-0C79-5B2D-266AB3840F48}"/>
              </a:ext>
            </a:extLst>
          </p:cNvPr>
          <p:cNvPicPr>
            <a:picLocks noChangeAspect="1"/>
          </p:cNvPicPr>
          <p:nvPr/>
        </p:nvPicPr>
        <p:blipFill>
          <a:blip r:embed="rId3"/>
          <a:stretch>
            <a:fillRect/>
          </a:stretch>
        </p:blipFill>
        <p:spPr>
          <a:xfrm>
            <a:off x="11811000" y="6554084"/>
            <a:ext cx="276225" cy="295275"/>
          </a:xfrm>
          <a:prstGeom prst="rect">
            <a:avLst/>
          </a:prstGeom>
        </p:spPr>
      </p:pic>
    </p:spTree>
    <p:extLst>
      <p:ext uri="{BB962C8B-B14F-4D97-AF65-F5344CB8AC3E}">
        <p14:creationId xmlns:p14="http://schemas.microsoft.com/office/powerpoint/2010/main" val="713176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221" y="1808479"/>
            <a:ext cx="6877557" cy="369332"/>
          </a:xfrm>
        </p:spPr>
        <p:txBody>
          <a:bodyPr/>
          <a:lstStyle/>
          <a:p>
            <a:r>
              <a:rPr lang="en-CA" b="1" dirty="0">
                <a:latin typeface="Avenir 35 Light"/>
                <a:cs typeface="Arial" panose="020B0604020202020204" pitchFamily="34" charset="0"/>
              </a:rPr>
              <a:t>Disclaimers</a:t>
            </a:r>
            <a:endParaRPr lang="en-US" b="1" dirty="0">
              <a:latin typeface="Avenir 35 Light"/>
              <a:cs typeface="Arial" panose="020B0604020202020204" pitchFamily="34" charset="0"/>
            </a:endParaRPr>
          </a:p>
        </p:txBody>
      </p:sp>
      <p:sp>
        <p:nvSpPr>
          <p:cNvPr id="3" name="Content Placeholder 2"/>
          <p:cNvSpPr>
            <a:spLocks noGrp="1"/>
          </p:cNvSpPr>
          <p:nvPr>
            <p:ph idx="1"/>
          </p:nvPr>
        </p:nvSpPr>
        <p:spPr>
          <a:xfrm>
            <a:off x="281143" y="912275"/>
            <a:ext cx="11528273" cy="5336125"/>
          </a:xfrm>
        </p:spPr>
        <p:txBody>
          <a:bodyPr>
            <a:noAutofit/>
          </a:bodyPr>
          <a:lstStyle/>
          <a:p>
            <a:pPr>
              <a:spcBef>
                <a:spcPts val="500"/>
              </a:spcBef>
            </a:pPr>
            <a:r>
              <a:rPr lang="en-US" sz="900" b="1" dirty="0">
                <a:cs typeface="Avenir 95 Black"/>
              </a:rPr>
              <a:t>Forward-Looking Information</a:t>
            </a:r>
          </a:p>
          <a:p>
            <a:pPr algn="l"/>
            <a:r>
              <a:rPr lang="en-US" sz="900" dirty="0">
                <a:solidFill>
                  <a:schemeClr val="tx1"/>
                </a:solidFill>
              </a:rPr>
              <a:t>Certain statements in this presentation and certain oral statements made by senior management during the presentation </a:t>
            </a:r>
            <a:r>
              <a:rPr lang="en-CA" sz="900" dirty="0">
                <a:solidFill>
                  <a:schemeClr val="tx1"/>
                </a:solidFill>
              </a:rPr>
              <a:t>(collectively, this "presentation") are</a:t>
            </a:r>
            <a:r>
              <a:rPr lang="en-US" sz="900" dirty="0">
                <a:solidFill>
                  <a:schemeClr val="tx1"/>
                </a:solidFill>
              </a:rPr>
              <a:t> “forward-looking information” within the meaning of applicable Canadian securities laws. Forward-looking information may relate to future plans, expectations and intentions, results, levels of activity, performance, goals or achievements, the future impact of the COVID-19 pandemic or other future events or developments and may include information regarding the financial position, business strategy, growth strategy, budgets, operations, financial results, taxes, dividends, plans and objectives of Anaergia Inc. (the "Company", "Anaergia", "us", "we" or "our"). Particularly, information regarding our future results, performance, achievements, prospects or opportunities or the markets in which we operate is forward-looking information. In some cases, forward-looking information can be identified by the use of forward-looking terminology such as “may”, “will”, “would”, “should”, “could”, “expects”, “plans”, “intends”, “trends”, “indicates”, “anticipates”, “believes”, “estimates”, “predicts”, “likely” or “potential” or the negative or other variations of these words or other comparable words or phrases. In addition, any statements that refer to expectations, intentions, projections or other characterizations of future events or circumstances contain forward-looking information. Statements containing forward-looking information are not facts but instead represent management’s expectations, estimates and projections regarding future events or circumstances.</a:t>
            </a:r>
          </a:p>
          <a:p>
            <a:r>
              <a:rPr lang="en-US" sz="900" dirty="0">
                <a:solidFill>
                  <a:schemeClr val="tx1"/>
                </a:solidFill>
              </a:rPr>
              <a:t>The forward-looking information in this presentation is based on our opinions, estimates and assumptions in light of our experience and perception of historical trends, current conditions and expected future developments, as well as other factors that we currently believe are appropriate and reasonable in the circumstances. The forward-looking information in this presentation is based on a number of opinions, assumptions and estimates that we considered appropriate and reasonable as of the date such statements were made. It is also subject to known and unknown risks, uncertainties, assumptions and other factors that may cause our actual results, level of activity, performance or achievements to be materially different from those expressed or implied by such forward-looking information. If any of these risks or uncertainties materialize, or if the opinions, estimates or assumptions underlying the forward-looking information prove incorrect, actual results or future events might vary materially from those anticipated in the forward-looking information. </a:t>
            </a:r>
          </a:p>
          <a:p>
            <a:r>
              <a:rPr lang="en-US" sz="900" dirty="0">
                <a:solidFill>
                  <a:schemeClr val="tx1"/>
                </a:solidFill>
              </a:rPr>
              <a:t>There can be no assurance that such information will prove to be accurate, as actual results and future events could differ materially from those anticipated in such information. Accordingly, readers should not place undue reliance on forward-looking information, which speaks only to opinions, estimates and assumptions as of the date made. The forward-looking information contained in this presentation represents our expectations as of the date of this presentation (or as of the date they are otherwise stated to be made) and are subject to change after such date. We disclaim any intention or obligation or undertaking to update or revise any forward-looking information whether as a result of new information, future events or otherwise, except as required under applicable securities laws in Canada.</a:t>
            </a:r>
          </a:p>
          <a:p>
            <a:r>
              <a:rPr lang="en-US" sz="900" dirty="0">
                <a:solidFill>
                  <a:schemeClr val="tx1"/>
                </a:solidFill>
              </a:rPr>
              <a:t>Financial outlook and future-oriented financial information contained in this presentation about prospective financial performance or financial position is based on assumptions about future events, including economic conditions and proposed courses of action, based on management’s assessment of the relevant information currently available. Readers are cautioned that any such financial outlook and future-oriented financial information contained herein should not be used for purposes other than for which it is disclosed herein. The prospective financial information included in this presentation has been prepared by, and is the responsibility of, management and has been approved by management as of the date hereof. The Company and management believe that prospective financial information has been prepared on a reasonable basis, reflecting the best estimates and judgments, and represent, to the best of management's knowledge and opinion, the Company’s expected course of action. However, because this information is highly subjective, it should not be relied on as necessarily indicative of future results. The preparation of any financial outlook is complex and is not necessarily susceptible to partial analysis or summary description and any attempt to do so could lead to undue emphasis on any particular factor or analysis.</a:t>
            </a:r>
          </a:p>
          <a:p>
            <a:pPr>
              <a:spcBef>
                <a:spcPts val="500"/>
              </a:spcBef>
            </a:pPr>
            <a:r>
              <a:rPr lang="en-US" sz="900" b="1" dirty="0">
                <a:cs typeface="Avenir 95 Black"/>
              </a:rPr>
              <a:t>Non-IFRS Measures and Industry Metrics</a:t>
            </a:r>
          </a:p>
          <a:p>
            <a:r>
              <a:rPr lang="en-US" sz="900" dirty="0">
                <a:solidFill>
                  <a:schemeClr val="tx1"/>
                </a:solidFill>
              </a:rPr>
              <a:t>This presentation makes reference to certain non-International Financial Reporting Standards (“IFRS”) measures, including Adjusted EBITDA, EBITDA, EBITDA Build Cost Multiple, and Run-Rate EBITDA. These measures are not recognized measures under IFRS and do not have a standardized meaning prescribed by IFRS and are therefore unlikely to be comparable to similar measures presented by other companies. Rather, these measures are provided as additional information to complement IFRS measures by providing further understanding of our results of operations from management’s perspective. Accordingly, these measures should not be considered in isolation or as a substitute for analysis of our financial information reported under IFRS. </a:t>
            </a:r>
          </a:p>
          <a:p>
            <a:r>
              <a:rPr lang="en-US" sz="900" b="1" dirty="0">
                <a:cs typeface="Avenir 95 Black"/>
              </a:rPr>
              <a:t>Market and Industry Data</a:t>
            </a:r>
          </a:p>
          <a:p>
            <a:r>
              <a:rPr lang="en-US" sz="900" dirty="0">
                <a:solidFill>
                  <a:schemeClr val="tx1"/>
                </a:solidFill>
              </a:rPr>
              <a:t>Market and industry data presented throughout this presentation was obtained from third-party sources, industry reports and publications, websites and other publicly available information, as well as industry and other data prepared by us or on our behalf on the basis of management’s knowledge of, and experience in, the markets in which we operate. We believe that the market and economic data presented throughout this presentation is accurate and, with respect to data prepared by us or on our behalf, that management’s opinions, estimates and assumptions are currently appropriate and reasonable, but there can be no assurance as to the accuracy or completeness thereof. Market and economic data is subject to variations and cannot be verified due to limits on the availability and reliability of data inputs, the voluntary nature of the data gathering process and other limitations and uncertainties inherent in any statistical survey.</a:t>
            </a:r>
            <a:endParaRPr lang="en-US" sz="500" dirty="0">
              <a:solidFill>
                <a:schemeClr val="tx1"/>
              </a:solidFill>
            </a:endParaRPr>
          </a:p>
          <a:p>
            <a:r>
              <a:rPr lang="en-US" sz="900" dirty="0">
                <a:solidFill>
                  <a:schemeClr val="tx1"/>
                </a:solidFill>
              </a:rPr>
              <a:t>For more information, please refer to the Company's regulatory filings available on the Company's website at </a:t>
            </a:r>
            <a:r>
              <a:rPr lang="en-US" sz="900" dirty="0">
                <a:solidFill>
                  <a:schemeClr val="tx1"/>
                </a:solidFill>
                <a:hlinkClick r:id="rId3">
                  <a:extLst>
                    <a:ext uri="{A12FA001-AC4F-418D-AE19-62706E023703}">
                      <ahyp:hlinkClr xmlns:ahyp="http://schemas.microsoft.com/office/drawing/2018/hyperlinkcolor" val="tx"/>
                    </a:ext>
                  </a:extLst>
                </a:hlinkClick>
              </a:rPr>
              <a:t>www.anaergia.com</a:t>
            </a:r>
            <a:r>
              <a:rPr lang="en-US" sz="900" dirty="0">
                <a:solidFill>
                  <a:schemeClr val="tx1"/>
                </a:solidFill>
              </a:rPr>
              <a:t> and under the Company's SEDAR profile at </a:t>
            </a:r>
            <a:r>
              <a:rPr lang="en-US" sz="900" dirty="0">
                <a:solidFill>
                  <a:schemeClr val="tx1"/>
                </a:solidFill>
                <a:hlinkClick r:id="rId4">
                  <a:extLst>
                    <a:ext uri="{A12FA001-AC4F-418D-AE19-62706E023703}">
                      <ahyp:hlinkClr xmlns:ahyp="http://schemas.microsoft.com/office/drawing/2018/hyperlinkcolor" val="tx"/>
                    </a:ext>
                  </a:extLst>
                </a:hlinkClick>
              </a:rPr>
              <a:t>www.sedar.com</a:t>
            </a:r>
            <a:r>
              <a:rPr lang="en-US" sz="900" dirty="0">
                <a:solidFill>
                  <a:schemeClr val="tx1"/>
                </a:solidFill>
              </a:rPr>
              <a:t>. </a:t>
            </a:r>
          </a:p>
        </p:txBody>
      </p:sp>
      <p:sp>
        <p:nvSpPr>
          <p:cNvPr id="4" name="Slide Number Placeholder 3"/>
          <p:cNvSpPr>
            <a:spLocks noGrp="1"/>
          </p:cNvSpPr>
          <p:nvPr>
            <p:ph type="sldNum" sz="quarter" idx="4294967295"/>
          </p:nvPr>
        </p:nvSpPr>
        <p:spPr>
          <a:xfrm>
            <a:off x="11580972" y="6492649"/>
            <a:ext cx="503352" cy="276999"/>
          </a:xfrm>
        </p:spPr>
        <p:txBody>
          <a:bodyPr/>
          <a:lstStyle/>
          <a:p>
            <a:fld id="{752540DD-1E38-9A4F-BDED-E0C47B938DFB}" type="slidenum">
              <a:rPr lang="en-US" smtClean="0"/>
              <a:pPr/>
              <a:t>2</a:t>
            </a:fld>
            <a:endParaRPr lang="en-US" dirty="0"/>
          </a:p>
        </p:txBody>
      </p:sp>
      <p:pic>
        <p:nvPicPr>
          <p:cNvPr id="6" name="Picture 5">
            <a:extLst>
              <a:ext uri="{FF2B5EF4-FFF2-40B4-BE49-F238E27FC236}">
                <a16:creationId xmlns:a16="http://schemas.microsoft.com/office/drawing/2014/main" id="{9CCE51F0-7B10-41E6-B016-4176274FA732}"/>
              </a:ext>
            </a:extLst>
          </p:cNvPr>
          <p:cNvPicPr>
            <a:picLocks noChangeAspect="1"/>
          </p:cNvPicPr>
          <p:nvPr/>
        </p:nvPicPr>
        <p:blipFill>
          <a:blip r:embed="rId5"/>
          <a:stretch>
            <a:fillRect/>
          </a:stretch>
        </p:blipFill>
        <p:spPr>
          <a:xfrm>
            <a:off x="0" y="0"/>
            <a:ext cx="12192000" cy="727113"/>
          </a:xfrm>
          <a:prstGeom prst="rect">
            <a:avLst/>
          </a:prstGeom>
        </p:spPr>
      </p:pic>
      <p:pic>
        <p:nvPicPr>
          <p:cNvPr id="10" name="Picture 9">
            <a:extLst>
              <a:ext uri="{FF2B5EF4-FFF2-40B4-BE49-F238E27FC236}">
                <a16:creationId xmlns:a16="http://schemas.microsoft.com/office/drawing/2014/main" id="{CDF1C09A-EA57-4D40-BAB8-3B6B320C82BC}"/>
              </a:ext>
            </a:extLst>
          </p:cNvPr>
          <p:cNvPicPr>
            <a:picLocks noChangeAspect="1"/>
          </p:cNvPicPr>
          <p:nvPr/>
        </p:nvPicPr>
        <p:blipFill>
          <a:blip r:embed="rId6"/>
          <a:stretch>
            <a:fillRect/>
          </a:stretch>
        </p:blipFill>
        <p:spPr>
          <a:xfrm>
            <a:off x="281143" y="5976937"/>
            <a:ext cx="1714500" cy="542925"/>
          </a:xfrm>
          <a:prstGeom prst="rect">
            <a:avLst/>
          </a:prstGeom>
        </p:spPr>
      </p:pic>
    </p:spTree>
    <p:extLst>
      <p:ext uri="{BB962C8B-B14F-4D97-AF65-F5344CB8AC3E}">
        <p14:creationId xmlns:p14="http://schemas.microsoft.com/office/powerpoint/2010/main" val="3149482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89460" cy="6858000"/>
            <a:chOff x="0" y="0"/>
            <a:chExt cx="12189460" cy="6858000"/>
          </a:xfrm>
        </p:grpSpPr>
        <p:pic>
          <p:nvPicPr>
            <p:cNvPr id="3" name="object 3"/>
            <p:cNvPicPr/>
            <p:nvPr/>
          </p:nvPicPr>
          <p:blipFill>
            <a:blip r:embed="rId2" cstate="print"/>
            <a:stretch>
              <a:fillRect/>
            </a:stretch>
          </p:blipFill>
          <p:spPr>
            <a:xfrm>
              <a:off x="0" y="0"/>
              <a:ext cx="12188951" cy="6857997"/>
            </a:xfrm>
            <a:prstGeom prst="rect">
              <a:avLst/>
            </a:prstGeom>
          </p:spPr>
        </p:pic>
        <p:sp>
          <p:nvSpPr>
            <p:cNvPr id="4" name="object 4"/>
            <p:cNvSpPr/>
            <p:nvPr/>
          </p:nvSpPr>
          <p:spPr>
            <a:xfrm>
              <a:off x="0" y="384047"/>
              <a:ext cx="67310" cy="394970"/>
            </a:xfrm>
            <a:custGeom>
              <a:avLst/>
              <a:gdLst/>
              <a:ahLst/>
              <a:cxnLst/>
              <a:rect l="l" t="t" r="r" b="b"/>
              <a:pathLst>
                <a:path w="67310" h="394970">
                  <a:moveTo>
                    <a:pt x="67055" y="0"/>
                  </a:moveTo>
                  <a:lnTo>
                    <a:pt x="0" y="0"/>
                  </a:lnTo>
                  <a:lnTo>
                    <a:pt x="0" y="394715"/>
                  </a:lnTo>
                  <a:lnTo>
                    <a:pt x="67055" y="394715"/>
                  </a:lnTo>
                  <a:lnTo>
                    <a:pt x="67055" y="0"/>
                  </a:lnTo>
                  <a:close/>
                </a:path>
              </a:pathLst>
            </a:custGeom>
            <a:solidFill>
              <a:srgbClr val="83BC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10774680" y="6504430"/>
              <a:ext cx="934212" cy="266700"/>
            </a:xfrm>
            <a:prstGeom prst="rect">
              <a:avLst/>
            </a:prstGeom>
          </p:spPr>
        </p:pic>
        <p:pic>
          <p:nvPicPr>
            <p:cNvPr id="6" name="object 6"/>
            <p:cNvPicPr/>
            <p:nvPr/>
          </p:nvPicPr>
          <p:blipFill>
            <a:blip r:embed="rId4" cstate="print"/>
            <a:stretch>
              <a:fillRect/>
            </a:stretch>
          </p:blipFill>
          <p:spPr>
            <a:xfrm>
              <a:off x="6986016" y="1999488"/>
              <a:ext cx="3803904" cy="3805428"/>
            </a:xfrm>
            <a:prstGeom prst="rect">
              <a:avLst/>
            </a:prstGeom>
          </p:spPr>
        </p:pic>
      </p:grpSp>
      <p:sp>
        <p:nvSpPr>
          <p:cNvPr id="7" name="object 7"/>
          <p:cNvSpPr txBox="1">
            <a:spLocks noGrp="1"/>
          </p:cNvSpPr>
          <p:nvPr>
            <p:ph type="title"/>
          </p:nvPr>
        </p:nvSpPr>
        <p:spPr>
          <a:xfrm>
            <a:off x="358241" y="145161"/>
            <a:ext cx="7247890" cy="878840"/>
          </a:xfrm>
          <a:prstGeom prst="rect">
            <a:avLst/>
          </a:prstGeom>
        </p:spPr>
        <p:txBody>
          <a:bodyPr vert="horz" wrap="square" lIns="0" tIns="12065" rIns="0" bIns="0" rtlCol="0">
            <a:spAutoFit/>
          </a:bodyPr>
          <a:lstStyle/>
          <a:p>
            <a:pPr marL="12700" marR="5080">
              <a:lnSpc>
                <a:spcPct val="100000"/>
              </a:lnSpc>
              <a:spcBef>
                <a:spcPts val="95"/>
              </a:spcBef>
            </a:pPr>
            <a:r>
              <a:rPr sz="2800" b="1" spc="-10" dirty="0">
                <a:solidFill>
                  <a:srgbClr val="012A45"/>
                </a:solidFill>
                <a:latin typeface="Calibri"/>
                <a:cs typeface="Calibri"/>
              </a:rPr>
              <a:t>The</a:t>
            </a:r>
            <a:r>
              <a:rPr sz="2800" b="1" spc="-5" dirty="0">
                <a:solidFill>
                  <a:srgbClr val="012A45"/>
                </a:solidFill>
                <a:latin typeface="Calibri"/>
                <a:cs typeface="Calibri"/>
              </a:rPr>
              <a:t> </a:t>
            </a:r>
            <a:r>
              <a:rPr sz="2800" b="1" spc="-20" dirty="0">
                <a:solidFill>
                  <a:srgbClr val="012A45"/>
                </a:solidFill>
                <a:latin typeface="Calibri"/>
                <a:cs typeface="Calibri"/>
              </a:rPr>
              <a:t>Market</a:t>
            </a:r>
            <a:r>
              <a:rPr sz="2800" b="1" spc="35" dirty="0">
                <a:solidFill>
                  <a:srgbClr val="012A45"/>
                </a:solidFill>
                <a:latin typeface="Calibri"/>
                <a:cs typeface="Calibri"/>
              </a:rPr>
              <a:t> </a:t>
            </a:r>
            <a:r>
              <a:rPr sz="2800" b="1" spc="-5" dirty="0">
                <a:solidFill>
                  <a:srgbClr val="012A45"/>
                </a:solidFill>
                <a:latin typeface="Calibri"/>
                <a:cs typeface="Calibri"/>
              </a:rPr>
              <a:t>is</a:t>
            </a:r>
            <a:r>
              <a:rPr sz="2800" b="1" dirty="0">
                <a:solidFill>
                  <a:srgbClr val="012A45"/>
                </a:solidFill>
                <a:latin typeface="Calibri"/>
                <a:cs typeface="Calibri"/>
              </a:rPr>
              <a:t> </a:t>
            </a:r>
            <a:r>
              <a:rPr sz="2800" b="1" spc="-5" dirty="0">
                <a:solidFill>
                  <a:srgbClr val="012A45"/>
                </a:solidFill>
                <a:latin typeface="Calibri"/>
                <a:cs typeface="Calibri"/>
              </a:rPr>
              <a:t>Rapidly</a:t>
            </a:r>
            <a:r>
              <a:rPr sz="2800" b="1" spc="20" dirty="0">
                <a:solidFill>
                  <a:srgbClr val="012A45"/>
                </a:solidFill>
                <a:latin typeface="Calibri"/>
                <a:cs typeface="Calibri"/>
              </a:rPr>
              <a:t> </a:t>
            </a:r>
            <a:r>
              <a:rPr sz="2800" b="1" spc="-20" dirty="0">
                <a:solidFill>
                  <a:srgbClr val="012A45"/>
                </a:solidFill>
                <a:latin typeface="Calibri"/>
                <a:cs typeface="Calibri"/>
              </a:rPr>
              <a:t>Evolving</a:t>
            </a:r>
            <a:r>
              <a:rPr sz="2800" b="1" spc="10" dirty="0">
                <a:solidFill>
                  <a:srgbClr val="012A45"/>
                </a:solidFill>
                <a:latin typeface="Calibri"/>
                <a:cs typeface="Calibri"/>
              </a:rPr>
              <a:t> </a:t>
            </a:r>
            <a:r>
              <a:rPr sz="2800" b="1" spc="-15" dirty="0">
                <a:solidFill>
                  <a:srgbClr val="012A45"/>
                </a:solidFill>
                <a:latin typeface="Calibri"/>
                <a:cs typeface="Calibri"/>
              </a:rPr>
              <a:t>Creating</a:t>
            </a:r>
            <a:r>
              <a:rPr sz="2800" b="1" spc="40" dirty="0">
                <a:solidFill>
                  <a:srgbClr val="012A45"/>
                </a:solidFill>
                <a:latin typeface="Calibri"/>
                <a:cs typeface="Calibri"/>
              </a:rPr>
              <a:t> </a:t>
            </a:r>
            <a:r>
              <a:rPr sz="2800" b="1" spc="-15" dirty="0">
                <a:solidFill>
                  <a:srgbClr val="012A45"/>
                </a:solidFill>
                <a:latin typeface="Calibri"/>
                <a:cs typeface="Calibri"/>
              </a:rPr>
              <a:t>Powerful </a:t>
            </a:r>
            <a:r>
              <a:rPr sz="2800" b="1" spc="-615" dirty="0">
                <a:solidFill>
                  <a:srgbClr val="012A45"/>
                </a:solidFill>
                <a:latin typeface="Calibri"/>
                <a:cs typeface="Calibri"/>
              </a:rPr>
              <a:t> </a:t>
            </a:r>
            <a:r>
              <a:rPr sz="2800" b="1" spc="-5" dirty="0">
                <a:solidFill>
                  <a:srgbClr val="012A45"/>
                </a:solidFill>
                <a:latin typeface="Calibri"/>
                <a:cs typeface="Calibri"/>
              </a:rPr>
              <a:t>Opportunity </a:t>
            </a:r>
            <a:r>
              <a:rPr sz="2800" b="1" spc="-20" dirty="0">
                <a:solidFill>
                  <a:srgbClr val="012A45"/>
                </a:solidFill>
                <a:latin typeface="Calibri"/>
                <a:cs typeface="Calibri"/>
              </a:rPr>
              <a:t>for</a:t>
            </a:r>
            <a:r>
              <a:rPr sz="2800" b="1" spc="10" dirty="0">
                <a:solidFill>
                  <a:srgbClr val="012A45"/>
                </a:solidFill>
                <a:latin typeface="Calibri"/>
                <a:cs typeface="Calibri"/>
              </a:rPr>
              <a:t> </a:t>
            </a:r>
            <a:r>
              <a:rPr sz="2800" b="1" spc="-5" dirty="0">
                <a:solidFill>
                  <a:srgbClr val="012A45"/>
                </a:solidFill>
                <a:latin typeface="Calibri"/>
                <a:cs typeface="Calibri"/>
              </a:rPr>
              <a:t>Our </a:t>
            </a:r>
            <a:r>
              <a:rPr sz="2800" b="1" spc="-10" dirty="0">
                <a:solidFill>
                  <a:srgbClr val="012A45"/>
                </a:solidFill>
                <a:latin typeface="Calibri"/>
                <a:cs typeface="Calibri"/>
              </a:rPr>
              <a:t>Early</a:t>
            </a:r>
            <a:r>
              <a:rPr sz="2800" b="1" dirty="0">
                <a:solidFill>
                  <a:srgbClr val="012A45"/>
                </a:solidFill>
                <a:latin typeface="Calibri"/>
                <a:cs typeface="Calibri"/>
              </a:rPr>
              <a:t> </a:t>
            </a:r>
            <a:r>
              <a:rPr sz="2800" b="1" spc="-15" dirty="0">
                <a:solidFill>
                  <a:srgbClr val="012A45"/>
                </a:solidFill>
                <a:latin typeface="Calibri"/>
                <a:cs typeface="Calibri"/>
              </a:rPr>
              <a:t>Mover</a:t>
            </a:r>
            <a:r>
              <a:rPr sz="2800" b="1" spc="10" dirty="0">
                <a:solidFill>
                  <a:srgbClr val="012A45"/>
                </a:solidFill>
                <a:latin typeface="Calibri"/>
                <a:cs typeface="Calibri"/>
              </a:rPr>
              <a:t> </a:t>
            </a:r>
            <a:r>
              <a:rPr sz="2800" b="1" spc="-20" dirty="0">
                <a:solidFill>
                  <a:srgbClr val="012A45"/>
                </a:solidFill>
                <a:latin typeface="Calibri"/>
                <a:cs typeface="Calibri"/>
              </a:rPr>
              <a:t>Advantage</a:t>
            </a:r>
            <a:endParaRPr sz="2800">
              <a:latin typeface="Calibri"/>
              <a:cs typeface="Calibri"/>
            </a:endParaRPr>
          </a:p>
        </p:txBody>
      </p:sp>
      <p:sp>
        <p:nvSpPr>
          <p:cNvPr id="9" name="object 9"/>
          <p:cNvSpPr txBox="1"/>
          <p:nvPr/>
        </p:nvSpPr>
        <p:spPr>
          <a:xfrm>
            <a:off x="266801" y="6467652"/>
            <a:ext cx="7263765" cy="297180"/>
          </a:xfrm>
          <a:prstGeom prst="rect">
            <a:avLst/>
          </a:prstGeom>
        </p:spPr>
        <p:txBody>
          <a:bodyPr vert="horz" wrap="square" lIns="0" tIns="26034" rIns="0" bIns="0" rtlCol="0">
            <a:spAutoFit/>
          </a:bodyPr>
          <a:lstStyle/>
          <a:p>
            <a:pPr marL="127000" marR="0" lvl="0" indent="-114300" algn="l" defTabSz="914400" rtl="0" eaLnBrk="1" fontAlgn="auto" latinLnBrk="0" hangingPunct="1">
              <a:lnSpc>
                <a:spcPct val="100000"/>
              </a:lnSpc>
              <a:spcBef>
                <a:spcPts val="204"/>
              </a:spcBef>
              <a:spcAft>
                <a:spcPts val="0"/>
              </a:spcAft>
              <a:buClrTx/>
              <a:buSzTx/>
              <a:buFontTx/>
              <a:buAutoNum type="arabicParenR"/>
              <a:tabLst>
                <a:tab pos="127000" algn="l"/>
              </a:tabLst>
              <a:defRPr/>
            </a:pPr>
            <a:r>
              <a:rPr kumimoji="0" sz="800" b="0" i="0" u="none" strike="noStrike" kern="1200" cap="none" spc="5" normalizeH="0" baseline="0" noProof="0" dirty="0">
                <a:ln>
                  <a:noFill/>
                </a:ln>
                <a:solidFill>
                  <a:prstClr val="black"/>
                </a:solidFill>
                <a:effectLst/>
                <a:uLnTx/>
                <a:uFillTx/>
                <a:latin typeface="Calibri"/>
                <a:ea typeface="+mn-ea"/>
                <a:cs typeface="Calibri"/>
              </a:rPr>
              <a:t>Source</a:t>
            </a:r>
            <a:r>
              <a:rPr kumimoji="0" sz="800" b="0" i="0" u="none" strike="noStrike" kern="1200" cap="none" spc="1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CalRecycle,</a:t>
            </a:r>
            <a:r>
              <a:rPr kumimoji="0" sz="800" b="0" i="0" u="none" strike="noStrike" kern="1200" cap="none" spc="40"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Short-lived</a:t>
            </a:r>
            <a:r>
              <a:rPr kumimoji="0" sz="800" b="0" i="0" u="none" strike="noStrike" kern="1200" cap="none" spc="1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Climate</a:t>
            </a:r>
            <a:r>
              <a:rPr kumimoji="0" sz="800" b="0" i="0" u="none" strike="noStrike" kern="1200" cap="none" spc="1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Pollutants:</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Organic</a:t>
            </a:r>
            <a:r>
              <a:rPr kumimoji="0" sz="800" b="0" i="0" u="none" strike="noStrike" kern="1200" cap="none" spc="1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Waste</a:t>
            </a:r>
            <a:r>
              <a:rPr kumimoji="0" sz="800" b="0" i="0" u="none" strike="noStrike" kern="1200" cap="none" spc="0"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Reductions</a:t>
            </a:r>
            <a:r>
              <a:rPr kumimoji="0" sz="800" b="0" i="0" u="none" strike="noStrike" kern="1200" cap="none" spc="4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Final</a:t>
            </a:r>
            <a:r>
              <a:rPr kumimoji="0" sz="800" b="0" i="0" u="none" strike="noStrike" kern="1200" cap="none" spc="30"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Regulation</a:t>
            </a:r>
            <a:r>
              <a:rPr kumimoji="0" sz="800" b="0" i="0" u="none" strike="noStrike" kern="1200" cap="none" spc="40"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Text.</a:t>
            </a:r>
            <a:endParaRPr kumimoji="0" sz="800" b="0" i="0" u="none" strike="noStrike" kern="1200" cap="none" spc="0" normalizeH="0" baseline="0" noProof="0">
              <a:ln>
                <a:noFill/>
              </a:ln>
              <a:solidFill>
                <a:prstClr val="black"/>
              </a:solidFill>
              <a:effectLst/>
              <a:uLnTx/>
              <a:uFillTx/>
              <a:latin typeface="Calibri"/>
              <a:ea typeface="+mn-ea"/>
              <a:cs typeface="Calibri"/>
            </a:endParaRPr>
          </a:p>
          <a:p>
            <a:pPr marL="127000" marR="0" lvl="0" indent="-114300" algn="l" defTabSz="914400" rtl="0" eaLnBrk="1" fontAlgn="auto" latinLnBrk="0" hangingPunct="1">
              <a:lnSpc>
                <a:spcPct val="100000"/>
              </a:lnSpc>
              <a:spcBef>
                <a:spcPts val="110"/>
              </a:spcBef>
              <a:spcAft>
                <a:spcPts val="0"/>
              </a:spcAft>
              <a:buClrTx/>
              <a:buSzTx/>
              <a:buFontTx/>
              <a:buAutoNum type="arabicParenR"/>
              <a:tabLst>
                <a:tab pos="127000" algn="l"/>
              </a:tabLst>
              <a:defRPr/>
            </a:pPr>
            <a:r>
              <a:rPr kumimoji="0" sz="800" b="0" i="0" u="none" strike="noStrike" kern="1200" cap="none" spc="5" normalizeH="0" baseline="0" noProof="0" dirty="0">
                <a:ln>
                  <a:noFill/>
                </a:ln>
                <a:solidFill>
                  <a:prstClr val="black"/>
                </a:solidFill>
                <a:effectLst/>
                <a:uLnTx/>
                <a:uFillTx/>
                <a:latin typeface="Calibri"/>
                <a:ea typeface="+mn-ea"/>
                <a:cs typeface="Calibri"/>
              </a:rPr>
              <a:t>Source:</a:t>
            </a:r>
            <a:r>
              <a:rPr kumimoji="0" sz="800" b="0" i="0" u="none" strike="noStrike" kern="1200" cap="none" spc="20"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IEA,</a:t>
            </a:r>
            <a:r>
              <a:rPr kumimoji="0" sz="800" b="0" i="0" u="none" strike="noStrike" kern="1200" cap="none" spc="0"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"Outlook</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for</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biogas</a:t>
            </a:r>
            <a:r>
              <a:rPr kumimoji="0" sz="800" b="0" i="0" u="none" strike="noStrike" kern="1200" cap="none" spc="1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and</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biomethane".</a:t>
            </a:r>
            <a:r>
              <a:rPr kumimoji="0" sz="800" b="0" i="0" u="none" strike="noStrike" kern="1200" cap="none" spc="3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Based</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on</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the</a:t>
            </a:r>
            <a:r>
              <a:rPr kumimoji="0" sz="800" b="0" i="0" u="none" strike="noStrike" kern="1200" cap="none" spc="1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IEA's</a:t>
            </a:r>
            <a:r>
              <a:rPr kumimoji="0" sz="800" b="0" i="0" u="none" strike="noStrike" kern="1200" cap="none" spc="-10"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Sustainable</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Development</a:t>
            </a:r>
            <a:r>
              <a:rPr kumimoji="0" sz="800" b="0" i="0" u="none" strike="noStrike" kern="1200" cap="none" spc="1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Scenario</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(SDS).</a:t>
            </a:r>
            <a:r>
              <a:rPr kumimoji="0" sz="800" b="0" i="0" u="none" strike="noStrike" kern="1200" cap="none" spc="-30"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Mtoe</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converted</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t</a:t>
            </a:r>
            <a:r>
              <a:rPr kumimoji="0" sz="800" b="0" i="0" u="none" strike="noStrike" kern="1200" cap="none" spc="-60"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o</a:t>
            </a:r>
            <a:r>
              <a:rPr kumimoji="0" sz="800" b="0" i="0" u="none" strike="noStrike" kern="1200" cap="none" spc="1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MMBTU</a:t>
            </a:r>
            <a:r>
              <a:rPr kumimoji="0" sz="800" b="0" i="0" u="none" strike="noStrike" kern="1200" cap="none" spc="20" normalizeH="0" baseline="0" noProof="0" dirty="0">
                <a:ln>
                  <a:noFill/>
                </a:ln>
                <a:solidFill>
                  <a:prstClr val="black"/>
                </a:solidFill>
                <a:effectLst/>
                <a:uLnTx/>
                <a:uFillTx/>
                <a:latin typeface="Calibri"/>
                <a:ea typeface="+mn-ea"/>
                <a:cs typeface="Calibri"/>
              </a:rPr>
              <a:t> </a:t>
            </a:r>
            <a:r>
              <a:rPr kumimoji="0" sz="800" b="0" i="0" u="none" strike="noStrike" kern="1200" cap="none" spc="0" normalizeH="0" baseline="0" noProof="0" dirty="0">
                <a:ln>
                  <a:noFill/>
                </a:ln>
                <a:solidFill>
                  <a:prstClr val="black"/>
                </a:solidFill>
                <a:effectLst/>
                <a:uLnTx/>
                <a:uFillTx/>
                <a:latin typeface="Calibri"/>
                <a:ea typeface="+mn-ea"/>
                <a:cs typeface="Calibri"/>
              </a:rPr>
              <a:t>for</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comparability</a:t>
            </a:r>
            <a:r>
              <a:rPr kumimoji="0" sz="800" b="0" i="0" u="none" strike="noStrike" kern="1200" cap="none" spc="25" normalizeH="0" baseline="0" noProof="0" dirty="0">
                <a:ln>
                  <a:noFill/>
                </a:ln>
                <a:solidFill>
                  <a:prstClr val="black"/>
                </a:solidFill>
                <a:effectLst/>
                <a:uLnTx/>
                <a:uFillTx/>
                <a:latin typeface="Calibri"/>
                <a:ea typeface="+mn-ea"/>
                <a:cs typeface="Calibri"/>
              </a:rPr>
              <a:t> </a:t>
            </a:r>
            <a:r>
              <a:rPr kumimoji="0" sz="800" b="0" i="0" u="none" strike="noStrike" kern="1200" cap="none" spc="5" normalizeH="0" baseline="0" noProof="0" dirty="0">
                <a:ln>
                  <a:noFill/>
                </a:ln>
                <a:solidFill>
                  <a:prstClr val="black"/>
                </a:solidFill>
                <a:effectLst/>
                <a:uLnTx/>
                <a:uFillTx/>
                <a:latin typeface="Calibri"/>
                <a:ea typeface="+mn-ea"/>
                <a:cs typeface="Calibri"/>
              </a:rPr>
              <a:t>purposes.</a:t>
            </a:r>
            <a:endParaRPr kumimoji="0" sz="8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2320544" y="1525651"/>
            <a:ext cx="1725295"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140" normalizeH="0" baseline="0" noProof="0" dirty="0">
                <a:ln>
                  <a:noFill/>
                </a:ln>
                <a:solidFill>
                  <a:prstClr val="black"/>
                </a:solidFill>
                <a:effectLst/>
                <a:uLnTx/>
                <a:uFillTx/>
                <a:latin typeface="Calibri"/>
                <a:ea typeface="+mn-ea"/>
                <a:cs typeface="Calibri"/>
              </a:rPr>
              <a:t>W</a:t>
            </a:r>
            <a:r>
              <a:rPr kumimoji="0" sz="1400" b="0" i="0" u="none" strike="noStrike" kern="1200" cap="none" spc="0" normalizeH="0" baseline="0" noProof="0" dirty="0">
                <a:ln>
                  <a:noFill/>
                </a:ln>
                <a:solidFill>
                  <a:prstClr val="black"/>
                </a:solidFill>
                <a:effectLst/>
                <a:uLnTx/>
                <a:uFillTx/>
                <a:latin typeface="Calibri"/>
                <a:ea typeface="+mn-ea"/>
                <a:cs typeface="Calibri"/>
              </a:rPr>
              <a:t>A</a:t>
            </a:r>
            <a:r>
              <a:rPr kumimoji="0" sz="1400" b="0" i="0" u="none" strike="noStrike" kern="1200" cap="none" spc="-114"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S</a:t>
            </a:r>
            <a:r>
              <a:rPr kumimoji="0" sz="1400" b="0" i="0" u="none" strike="noStrike" kern="1200" cap="none" spc="-12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T</a:t>
            </a:r>
            <a:r>
              <a:rPr kumimoji="0" sz="1400" b="0" i="0" u="none" strike="noStrike" kern="1200" cap="none" spc="-114"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E </a:t>
            </a:r>
            <a:r>
              <a:rPr kumimoji="0" sz="1400" b="0" i="0" u="none" strike="noStrike" kern="1200" cap="none" spc="5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D</a:t>
            </a:r>
            <a:r>
              <a:rPr kumimoji="0" sz="1400" b="0" i="0" u="none" strike="noStrike" kern="1200" cap="none" spc="-114"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I</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V</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E</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R</a:t>
            </a:r>
            <a:r>
              <a:rPr kumimoji="0" sz="1400" b="0" i="0" u="none" strike="noStrike" kern="1200" cap="none" spc="-13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S</a:t>
            </a:r>
            <a:r>
              <a:rPr kumimoji="0" sz="1400" b="0" i="0" u="none" strike="noStrike" kern="1200" cap="none" spc="-114"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I</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O</a:t>
            </a:r>
            <a:r>
              <a:rPr kumimoji="0" sz="1400" b="0" i="0" u="none" strike="noStrike" kern="1200" cap="none" spc="-12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N</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6839077" y="1525651"/>
            <a:ext cx="4160520" cy="239395"/>
          </a:xfrm>
          <a:prstGeom prst="rect">
            <a:avLst/>
          </a:prstGeom>
        </p:spPr>
        <p:txBody>
          <a:bodyPr vert="horz" wrap="square" lIns="0" tIns="13335" rIns="0" bIns="0" rtlCol="0">
            <a:spAutoFit/>
          </a:bodyPr>
          <a:lstStyle/>
          <a:p>
            <a:pPr marL="381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R</a:t>
            </a:r>
            <a:r>
              <a:rPr kumimoji="0" sz="1400" b="0" i="0" u="none" strike="noStrike" kern="1200" cap="none" spc="-1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E</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N</a:t>
            </a:r>
            <a:r>
              <a:rPr kumimoji="0" sz="1400" b="0" i="0" u="none" strike="noStrike" kern="1200" cap="none" spc="-1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E</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140" normalizeH="0" baseline="0" noProof="0" dirty="0">
                <a:ln>
                  <a:noFill/>
                </a:ln>
                <a:solidFill>
                  <a:prstClr val="black"/>
                </a:solidFill>
                <a:effectLst/>
                <a:uLnTx/>
                <a:uFillTx/>
                <a:latin typeface="Calibri"/>
                <a:ea typeface="+mn-ea"/>
                <a:cs typeface="Calibri"/>
              </a:rPr>
              <a:t>W</a:t>
            </a:r>
            <a:r>
              <a:rPr kumimoji="0" sz="1400" b="0" i="0" u="none" strike="noStrike" kern="1200" cap="none" spc="0" normalizeH="0" baseline="0" noProof="0" dirty="0">
                <a:ln>
                  <a:noFill/>
                </a:ln>
                <a:solidFill>
                  <a:prstClr val="black"/>
                </a:solidFill>
                <a:effectLst/>
                <a:uLnTx/>
                <a:uFillTx/>
                <a:latin typeface="Calibri"/>
                <a:ea typeface="+mn-ea"/>
                <a:cs typeface="Calibri"/>
              </a:rPr>
              <a:t>A</a:t>
            </a:r>
            <a:r>
              <a:rPr kumimoji="0" sz="1400" b="0" i="0" u="none" strike="noStrike" kern="1200" cap="none" spc="-114"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B</a:t>
            </a:r>
            <a:r>
              <a:rPr kumimoji="0" sz="1400" b="0" i="0" u="none" strike="noStrike" kern="1200" cap="none" spc="-12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L</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E </a:t>
            </a:r>
            <a:r>
              <a:rPr kumimoji="0" sz="1400" b="0" i="0" u="none" strike="noStrike" kern="1200" cap="none" spc="3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N</a:t>
            </a:r>
            <a:r>
              <a:rPr kumimoji="0" sz="1400" b="0" i="0" u="none" strike="noStrike" kern="1200" cap="none" spc="-110" normalizeH="0" baseline="0" noProof="0" dirty="0">
                <a:ln>
                  <a:noFill/>
                </a:ln>
                <a:solidFill>
                  <a:prstClr val="black"/>
                </a:solidFill>
                <a:effectLst/>
                <a:uLnTx/>
                <a:uFillTx/>
                <a:latin typeface="Calibri"/>
                <a:ea typeface="+mn-ea"/>
                <a:cs typeface="Calibri"/>
              </a:rPr>
              <a:t> </a:t>
            </a:r>
            <a:r>
              <a:rPr kumimoji="0" sz="1400" b="0" i="0" u="none" strike="noStrike" kern="1200" cap="none" spc="95" normalizeH="0" baseline="0" noProof="0" dirty="0">
                <a:ln>
                  <a:noFill/>
                </a:ln>
                <a:solidFill>
                  <a:prstClr val="black"/>
                </a:solidFill>
                <a:effectLst/>
                <a:uLnTx/>
                <a:uFillTx/>
                <a:latin typeface="Calibri"/>
                <a:ea typeface="+mn-ea"/>
                <a:cs typeface="Calibri"/>
              </a:rPr>
              <a:t>A</a:t>
            </a:r>
            <a:r>
              <a:rPr kumimoji="0" sz="1400" b="0" i="0" u="none" strike="noStrike" kern="1200" cap="none" spc="0" normalizeH="0" baseline="0" noProof="0" dirty="0">
                <a:ln>
                  <a:noFill/>
                </a:ln>
                <a:solidFill>
                  <a:prstClr val="black"/>
                </a:solidFill>
                <a:effectLst/>
                <a:uLnTx/>
                <a:uFillTx/>
                <a:latin typeface="Calibri"/>
                <a:ea typeface="+mn-ea"/>
                <a:cs typeface="Calibri"/>
              </a:rPr>
              <a:t>T</a:t>
            </a:r>
            <a:r>
              <a:rPr kumimoji="0" sz="1400" b="0" i="0" u="none" strike="noStrike" kern="1200" cap="none" spc="-114"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U</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R</a:t>
            </a:r>
            <a:r>
              <a:rPr kumimoji="0" sz="1400" b="0" i="0" u="none" strike="noStrike" kern="1200" cap="none" spc="-1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A</a:t>
            </a:r>
            <a:r>
              <a:rPr kumimoji="0" sz="1400" b="0" i="0" u="none" strike="noStrike" kern="1200" cap="none" spc="-12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L </a:t>
            </a:r>
            <a:r>
              <a:rPr kumimoji="0" sz="1400" b="0" i="0" u="none" strike="noStrike" kern="1200" cap="none" spc="4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G</a:t>
            </a:r>
            <a:r>
              <a:rPr kumimoji="0" sz="1400" b="0" i="0" u="none" strike="noStrike" kern="1200" cap="none" spc="-114"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A</a:t>
            </a:r>
            <a:r>
              <a:rPr kumimoji="0" sz="1400" b="0" i="0" u="none" strike="noStrike" kern="1200" cap="none" spc="-114"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S </a:t>
            </a:r>
            <a:r>
              <a:rPr kumimoji="0" sz="1400" b="0" i="0" u="none" strike="noStrike" kern="1200" cap="none" spc="5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D</a:t>
            </a:r>
            <a:r>
              <a:rPr kumimoji="0" sz="1400" b="0" i="0" u="none" strike="noStrike" kern="1200" cap="none" spc="-114"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E</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M</a:t>
            </a:r>
            <a:r>
              <a:rPr kumimoji="0" sz="1400" b="0" i="0" u="none" strike="noStrike" kern="1200" cap="none" spc="-114"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A</a:t>
            </a:r>
            <a:r>
              <a:rPr kumimoji="0" sz="1400" b="0" i="0" u="none" strike="noStrike" kern="1200" cap="none" spc="-114"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N</a:t>
            </a:r>
            <a:r>
              <a:rPr kumimoji="0" sz="1400" b="0" i="0" u="none" strike="noStrike" kern="1200" cap="none" spc="-11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D </a:t>
            </a:r>
            <a:r>
              <a:rPr kumimoji="0" sz="1400" b="0" i="0" u="none" strike="noStrike" kern="1200" cap="none" spc="45"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2</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0</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4</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0</a:t>
            </a:r>
            <a:r>
              <a:rPr kumimoji="0" sz="1400" b="0" i="0" u="none" strike="noStrike" kern="1200" cap="none" spc="-120" normalizeH="0" baseline="0" noProof="0" dirty="0">
                <a:ln>
                  <a:noFill/>
                </a:ln>
                <a:solidFill>
                  <a:prstClr val="black"/>
                </a:solidFill>
                <a:effectLst/>
                <a:uLnTx/>
                <a:uFillTx/>
                <a:latin typeface="Calibri"/>
                <a:ea typeface="+mn-ea"/>
                <a:cs typeface="Calibri"/>
              </a:rPr>
              <a:t> </a:t>
            </a:r>
            <a:r>
              <a:rPr kumimoji="0" sz="1400" b="0" i="0" u="none" strike="noStrike" kern="1200" cap="none" spc="0" normalizeH="0" baseline="0" noProof="0" dirty="0">
                <a:ln>
                  <a:noFill/>
                </a:ln>
                <a:solidFill>
                  <a:prstClr val="black"/>
                </a:solidFill>
                <a:effectLst/>
                <a:uLnTx/>
                <a:uFillTx/>
                <a:latin typeface="Calibri"/>
                <a:ea typeface="+mn-ea"/>
                <a:cs typeface="Calibri"/>
              </a:rPr>
              <a:t>E</a:t>
            </a:r>
            <a:r>
              <a:rPr kumimoji="0" sz="1400" b="0" i="0" u="none" strike="noStrike" kern="1200" cap="none" spc="-65" normalizeH="0" baseline="0" noProof="0" dirty="0">
                <a:ln>
                  <a:noFill/>
                </a:ln>
                <a:solidFill>
                  <a:prstClr val="black"/>
                </a:solidFill>
                <a:effectLst/>
                <a:uLnTx/>
                <a:uFillTx/>
                <a:latin typeface="Calibri"/>
                <a:ea typeface="+mn-ea"/>
                <a:cs typeface="Calibri"/>
              </a:rPr>
              <a:t> </a:t>
            </a:r>
            <a:r>
              <a:rPr kumimoji="0" sz="1350" b="0" i="0" u="none" strike="noStrike" kern="1200" cap="none" spc="22" normalizeH="0" baseline="24691" noProof="0" dirty="0">
                <a:ln>
                  <a:noFill/>
                </a:ln>
                <a:solidFill>
                  <a:prstClr val="black"/>
                </a:solidFill>
                <a:effectLst/>
                <a:uLnTx/>
                <a:uFillTx/>
                <a:latin typeface="Calibri"/>
                <a:ea typeface="+mn-ea"/>
                <a:cs typeface="Calibri"/>
              </a:rPr>
              <a:t>2</a:t>
            </a:r>
            <a:endParaRPr kumimoji="0" sz="1350" b="0" i="0" u="none" strike="noStrike" kern="1200" cap="none" spc="0" normalizeH="0" baseline="24691" noProof="0">
              <a:ln>
                <a:noFill/>
              </a:ln>
              <a:solidFill>
                <a:prstClr val="black"/>
              </a:solidFill>
              <a:effectLst/>
              <a:uLnTx/>
              <a:uFillTx/>
              <a:latin typeface="Calibri"/>
              <a:ea typeface="+mn-ea"/>
              <a:cs typeface="Calibri"/>
            </a:endParaRPr>
          </a:p>
        </p:txBody>
      </p:sp>
      <p:grpSp>
        <p:nvGrpSpPr>
          <p:cNvPr id="12" name="object 12"/>
          <p:cNvGrpSpPr/>
          <p:nvPr/>
        </p:nvGrpSpPr>
        <p:grpSpPr>
          <a:xfrm>
            <a:off x="9086088" y="5698235"/>
            <a:ext cx="2109470" cy="657225"/>
            <a:chOff x="9086088" y="5698235"/>
            <a:chExt cx="2109470" cy="657225"/>
          </a:xfrm>
        </p:grpSpPr>
        <p:pic>
          <p:nvPicPr>
            <p:cNvPr id="13" name="object 13"/>
            <p:cNvPicPr/>
            <p:nvPr/>
          </p:nvPicPr>
          <p:blipFill>
            <a:blip r:embed="rId5" cstate="print"/>
            <a:stretch>
              <a:fillRect/>
            </a:stretch>
          </p:blipFill>
          <p:spPr>
            <a:xfrm>
              <a:off x="9086088" y="5698235"/>
              <a:ext cx="2109216" cy="656818"/>
            </a:xfrm>
            <a:prstGeom prst="rect">
              <a:avLst/>
            </a:prstGeom>
          </p:spPr>
        </p:pic>
        <p:sp>
          <p:nvSpPr>
            <p:cNvPr id="14" name="object 14"/>
            <p:cNvSpPr/>
            <p:nvPr/>
          </p:nvSpPr>
          <p:spPr>
            <a:xfrm>
              <a:off x="9157716" y="5747003"/>
              <a:ext cx="1971039" cy="518159"/>
            </a:xfrm>
            <a:custGeom>
              <a:avLst/>
              <a:gdLst/>
              <a:ahLst/>
              <a:cxnLst/>
              <a:rect l="l" t="t" r="r" b="b"/>
              <a:pathLst>
                <a:path w="1971040" h="518160">
                  <a:moveTo>
                    <a:pt x="1711452" y="0"/>
                  </a:moveTo>
                  <a:lnTo>
                    <a:pt x="259079" y="0"/>
                  </a:lnTo>
                  <a:lnTo>
                    <a:pt x="212498" y="4173"/>
                  </a:lnTo>
                  <a:lnTo>
                    <a:pt x="168661" y="16208"/>
                  </a:lnTo>
                  <a:lnTo>
                    <a:pt x="128298" y="35370"/>
                  </a:lnTo>
                  <a:lnTo>
                    <a:pt x="92140" y="60930"/>
                  </a:lnTo>
                  <a:lnTo>
                    <a:pt x="60918" y="92156"/>
                  </a:lnTo>
                  <a:lnTo>
                    <a:pt x="35362" y="128315"/>
                  </a:lnTo>
                  <a:lnTo>
                    <a:pt x="16203" y="168676"/>
                  </a:lnTo>
                  <a:lnTo>
                    <a:pt x="4172" y="212508"/>
                  </a:lnTo>
                  <a:lnTo>
                    <a:pt x="0" y="259080"/>
                  </a:lnTo>
                  <a:lnTo>
                    <a:pt x="4172" y="305651"/>
                  </a:lnTo>
                  <a:lnTo>
                    <a:pt x="16203" y="349483"/>
                  </a:lnTo>
                  <a:lnTo>
                    <a:pt x="35362" y="389844"/>
                  </a:lnTo>
                  <a:lnTo>
                    <a:pt x="60918" y="426003"/>
                  </a:lnTo>
                  <a:lnTo>
                    <a:pt x="92140" y="457229"/>
                  </a:lnTo>
                  <a:lnTo>
                    <a:pt x="128298" y="482789"/>
                  </a:lnTo>
                  <a:lnTo>
                    <a:pt x="168661" y="501951"/>
                  </a:lnTo>
                  <a:lnTo>
                    <a:pt x="212498" y="513986"/>
                  </a:lnTo>
                  <a:lnTo>
                    <a:pt x="259079" y="518160"/>
                  </a:lnTo>
                  <a:lnTo>
                    <a:pt x="1711452" y="518160"/>
                  </a:lnTo>
                  <a:lnTo>
                    <a:pt x="1758033" y="513986"/>
                  </a:lnTo>
                  <a:lnTo>
                    <a:pt x="1801870" y="501951"/>
                  </a:lnTo>
                  <a:lnTo>
                    <a:pt x="1842233" y="482789"/>
                  </a:lnTo>
                  <a:lnTo>
                    <a:pt x="1878391" y="457229"/>
                  </a:lnTo>
                  <a:lnTo>
                    <a:pt x="1909613" y="426003"/>
                  </a:lnTo>
                  <a:lnTo>
                    <a:pt x="1935169" y="389844"/>
                  </a:lnTo>
                  <a:lnTo>
                    <a:pt x="1954328" y="349483"/>
                  </a:lnTo>
                  <a:lnTo>
                    <a:pt x="1966359" y="305651"/>
                  </a:lnTo>
                  <a:lnTo>
                    <a:pt x="1970531" y="259080"/>
                  </a:lnTo>
                  <a:lnTo>
                    <a:pt x="1966359" y="212508"/>
                  </a:lnTo>
                  <a:lnTo>
                    <a:pt x="1954328" y="168676"/>
                  </a:lnTo>
                  <a:lnTo>
                    <a:pt x="1935169" y="128315"/>
                  </a:lnTo>
                  <a:lnTo>
                    <a:pt x="1909613" y="92156"/>
                  </a:lnTo>
                  <a:lnTo>
                    <a:pt x="1878391" y="60930"/>
                  </a:lnTo>
                  <a:lnTo>
                    <a:pt x="1842233" y="35370"/>
                  </a:lnTo>
                  <a:lnTo>
                    <a:pt x="1801870" y="16208"/>
                  </a:lnTo>
                  <a:lnTo>
                    <a:pt x="1758033" y="4173"/>
                  </a:lnTo>
                  <a:lnTo>
                    <a:pt x="1711452" y="0"/>
                  </a:lnTo>
                  <a:close/>
                </a:path>
              </a:pathLst>
            </a:custGeom>
            <a:solidFill>
              <a:srgbClr val="CDD6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9157716" y="5747003"/>
              <a:ext cx="1971039" cy="518159"/>
            </a:xfrm>
            <a:custGeom>
              <a:avLst/>
              <a:gdLst/>
              <a:ahLst/>
              <a:cxnLst/>
              <a:rect l="l" t="t" r="r" b="b"/>
              <a:pathLst>
                <a:path w="1971040" h="518160">
                  <a:moveTo>
                    <a:pt x="0" y="259080"/>
                  </a:moveTo>
                  <a:lnTo>
                    <a:pt x="4172" y="212508"/>
                  </a:lnTo>
                  <a:lnTo>
                    <a:pt x="16203" y="168676"/>
                  </a:lnTo>
                  <a:lnTo>
                    <a:pt x="35362" y="128315"/>
                  </a:lnTo>
                  <a:lnTo>
                    <a:pt x="60918" y="92156"/>
                  </a:lnTo>
                  <a:lnTo>
                    <a:pt x="92140" y="60930"/>
                  </a:lnTo>
                  <a:lnTo>
                    <a:pt x="128298" y="35370"/>
                  </a:lnTo>
                  <a:lnTo>
                    <a:pt x="168661" y="16208"/>
                  </a:lnTo>
                  <a:lnTo>
                    <a:pt x="212498" y="4173"/>
                  </a:lnTo>
                  <a:lnTo>
                    <a:pt x="259079" y="0"/>
                  </a:lnTo>
                  <a:lnTo>
                    <a:pt x="1711452" y="0"/>
                  </a:lnTo>
                  <a:lnTo>
                    <a:pt x="1758033" y="4173"/>
                  </a:lnTo>
                  <a:lnTo>
                    <a:pt x="1801870" y="16208"/>
                  </a:lnTo>
                  <a:lnTo>
                    <a:pt x="1842233" y="35370"/>
                  </a:lnTo>
                  <a:lnTo>
                    <a:pt x="1878391" y="60930"/>
                  </a:lnTo>
                  <a:lnTo>
                    <a:pt x="1909613" y="92156"/>
                  </a:lnTo>
                  <a:lnTo>
                    <a:pt x="1935169" y="128315"/>
                  </a:lnTo>
                  <a:lnTo>
                    <a:pt x="1954328" y="168676"/>
                  </a:lnTo>
                  <a:lnTo>
                    <a:pt x="1966359" y="212508"/>
                  </a:lnTo>
                  <a:lnTo>
                    <a:pt x="1970531" y="259080"/>
                  </a:lnTo>
                  <a:lnTo>
                    <a:pt x="1966359" y="305651"/>
                  </a:lnTo>
                  <a:lnTo>
                    <a:pt x="1954328" y="349483"/>
                  </a:lnTo>
                  <a:lnTo>
                    <a:pt x="1935169" y="389844"/>
                  </a:lnTo>
                  <a:lnTo>
                    <a:pt x="1909613" y="426003"/>
                  </a:lnTo>
                  <a:lnTo>
                    <a:pt x="1878391" y="457229"/>
                  </a:lnTo>
                  <a:lnTo>
                    <a:pt x="1842233" y="482789"/>
                  </a:lnTo>
                  <a:lnTo>
                    <a:pt x="1801870" y="501951"/>
                  </a:lnTo>
                  <a:lnTo>
                    <a:pt x="1758033" y="513986"/>
                  </a:lnTo>
                  <a:lnTo>
                    <a:pt x="1711452" y="518160"/>
                  </a:lnTo>
                  <a:lnTo>
                    <a:pt x="259079" y="518160"/>
                  </a:lnTo>
                  <a:lnTo>
                    <a:pt x="212498" y="513986"/>
                  </a:lnTo>
                  <a:lnTo>
                    <a:pt x="168661" y="501951"/>
                  </a:lnTo>
                  <a:lnTo>
                    <a:pt x="128298" y="482789"/>
                  </a:lnTo>
                  <a:lnTo>
                    <a:pt x="92140" y="457229"/>
                  </a:lnTo>
                  <a:lnTo>
                    <a:pt x="60918" y="426003"/>
                  </a:lnTo>
                  <a:lnTo>
                    <a:pt x="35362" y="389844"/>
                  </a:lnTo>
                  <a:lnTo>
                    <a:pt x="16203" y="349483"/>
                  </a:lnTo>
                  <a:lnTo>
                    <a:pt x="4172" y="305651"/>
                  </a:lnTo>
                  <a:lnTo>
                    <a:pt x="0" y="259080"/>
                  </a:lnTo>
                  <a:close/>
                </a:path>
              </a:pathLst>
            </a:custGeom>
            <a:ln w="57150">
              <a:solidFill>
                <a:srgbClr val="83BC4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9408668" y="5815380"/>
            <a:ext cx="1312545" cy="354965"/>
          </a:xfrm>
          <a:prstGeom prst="rect">
            <a:avLst/>
          </a:prstGeom>
        </p:spPr>
        <p:txBody>
          <a:bodyPr vert="horz" wrap="square" lIns="0" tIns="24765" rIns="0" bIns="0" rtlCol="0">
            <a:spAutoFit/>
          </a:bodyPr>
          <a:lstStyle/>
          <a:p>
            <a:pPr marL="12700" marR="0" lvl="0" indent="0" algn="l" defTabSz="914400" rtl="0" eaLnBrk="1" fontAlgn="auto" latinLnBrk="0" hangingPunct="1">
              <a:lnSpc>
                <a:spcPct val="100000"/>
              </a:lnSpc>
              <a:spcBef>
                <a:spcPts val="195"/>
              </a:spcBef>
              <a:spcAft>
                <a:spcPts val="0"/>
              </a:spcAft>
              <a:buClrTx/>
              <a:buSzTx/>
              <a:buFontTx/>
              <a:buNone/>
              <a:tabLst/>
              <a:defRPr/>
            </a:pPr>
            <a:r>
              <a:rPr kumimoji="0" sz="1000" b="0" i="0" u="none" strike="noStrike" kern="1200" cap="none" spc="-5" normalizeH="0" baseline="0" noProof="0" dirty="0">
                <a:ln>
                  <a:noFill/>
                </a:ln>
                <a:solidFill>
                  <a:prstClr val="black"/>
                </a:solidFill>
                <a:effectLst/>
                <a:uLnTx/>
                <a:uFillTx/>
                <a:latin typeface="Calibri"/>
                <a:ea typeface="+mn-ea"/>
                <a:cs typeface="Calibri"/>
              </a:rPr>
              <a:t>0</a:t>
            </a:r>
            <a:r>
              <a:rPr kumimoji="0" sz="1000" b="0" i="0" u="none" strike="noStrike" kern="1200" cap="none" spc="-135"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a:t>
            </a:r>
            <a:r>
              <a:rPr kumimoji="0" sz="1000" b="0" i="0" u="none" strike="noStrike" kern="1200" cap="none" spc="-135" normalizeH="0" baseline="0" noProof="0" dirty="0">
                <a:ln>
                  <a:noFill/>
                </a:ln>
                <a:solidFill>
                  <a:prstClr val="black"/>
                </a:solidFill>
                <a:effectLst/>
                <a:uLnTx/>
                <a:uFillTx/>
                <a:latin typeface="Calibri"/>
                <a:ea typeface="+mn-ea"/>
                <a:cs typeface="Calibri"/>
              </a:rPr>
              <a:t> </a:t>
            </a:r>
            <a:r>
              <a:rPr kumimoji="0" sz="1000" b="0" i="0" u="none" strike="noStrike" kern="1200" cap="none" spc="85" normalizeH="0" baseline="0" noProof="0" dirty="0">
                <a:ln>
                  <a:noFill/>
                </a:ln>
                <a:solidFill>
                  <a:prstClr val="black"/>
                </a:solidFill>
                <a:effectLst/>
                <a:uLnTx/>
                <a:uFillTx/>
                <a:latin typeface="Calibri"/>
                <a:ea typeface="+mn-ea"/>
                <a:cs typeface="Calibri"/>
              </a:rPr>
              <a:t>98</a:t>
            </a:r>
            <a:r>
              <a:rPr kumimoji="0" sz="1000" b="0" i="0" u="none" strike="noStrike" kern="1200" cap="none" spc="-5" normalizeH="0" baseline="0" noProof="0" dirty="0">
                <a:ln>
                  <a:noFill/>
                </a:ln>
                <a:solidFill>
                  <a:prstClr val="black"/>
                </a:solidFill>
                <a:effectLst/>
                <a:uLnTx/>
                <a:uFillTx/>
                <a:latin typeface="Calibri"/>
                <a:ea typeface="+mn-ea"/>
                <a:cs typeface="Calibri"/>
              </a:rPr>
              <a:t>5</a:t>
            </a:r>
            <a:r>
              <a:rPr kumimoji="0" sz="1000" b="0" i="0" u="none" strike="noStrike" kern="1200" cap="none" spc="-135"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M</a:t>
            </a:r>
            <a:r>
              <a:rPr kumimoji="0" sz="1000" b="0" i="0" u="none" strike="noStrike" kern="1200" cap="none" spc="0" normalizeH="0" baseline="0" noProof="0" dirty="0">
                <a:ln>
                  <a:noFill/>
                </a:ln>
                <a:solidFill>
                  <a:prstClr val="black"/>
                </a:solidFill>
                <a:effectLst/>
                <a:uLnTx/>
                <a:uFillTx/>
                <a:latin typeface="Calibri"/>
                <a:ea typeface="+mn-ea"/>
                <a:cs typeface="Calibri"/>
              </a:rPr>
              <a:t> </a:t>
            </a:r>
            <a:r>
              <a:rPr kumimoji="0" sz="1000" b="0" i="0" u="none" strike="noStrike" kern="1200" cap="none" spc="25" normalizeH="0" baseline="0" noProof="0" dirty="0">
                <a:ln>
                  <a:noFill/>
                </a:ln>
                <a:solidFill>
                  <a:prstClr val="black"/>
                </a:solidFill>
                <a:effectLst/>
                <a:uLnTx/>
                <a:uFillTx/>
                <a:latin typeface="Calibri"/>
                <a:ea typeface="+mn-ea"/>
                <a:cs typeface="Calibri"/>
              </a:rPr>
              <a:t> </a:t>
            </a:r>
            <a:r>
              <a:rPr kumimoji="0" sz="1000" b="0" i="0" u="none" strike="noStrike" kern="1200" cap="none" spc="90" normalizeH="0" baseline="0" noProof="0" dirty="0">
                <a:ln>
                  <a:noFill/>
                </a:ln>
                <a:solidFill>
                  <a:prstClr val="black"/>
                </a:solidFill>
                <a:effectLst/>
                <a:uLnTx/>
                <a:uFillTx/>
                <a:latin typeface="Calibri"/>
                <a:ea typeface="+mn-ea"/>
                <a:cs typeface="Calibri"/>
              </a:rPr>
              <a:t>MM</a:t>
            </a:r>
            <a:r>
              <a:rPr kumimoji="0" sz="1000" b="0" i="0" u="none" strike="noStrike" kern="1200" cap="none" spc="60" normalizeH="0" baseline="0" noProof="0" dirty="0">
                <a:ln>
                  <a:noFill/>
                </a:ln>
                <a:solidFill>
                  <a:prstClr val="black"/>
                </a:solidFill>
                <a:effectLst/>
                <a:uLnTx/>
                <a:uFillTx/>
                <a:latin typeface="Calibri"/>
                <a:ea typeface="+mn-ea"/>
                <a:cs typeface="Calibri"/>
              </a:rPr>
              <a:t>B</a:t>
            </a:r>
            <a:r>
              <a:rPr kumimoji="0" sz="1000" b="0" i="0" u="none" strike="noStrike" kern="1200" cap="none" spc="80" normalizeH="0" baseline="0" noProof="0" dirty="0">
                <a:ln>
                  <a:noFill/>
                </a:ln>
                <a:solidFill>
                  <a:prstClr val="black"/>
                </a:solidFill>
                <a:effectLst/>
                <a:uLnTx/>
                <a:uFillTx/>
                <a:latin typeface="Calibri"/>
                <a:ea typeface="+mn-ea"/>
                <a:cs typeface="Calibri"/>
              </a:rPr>
              <a:t>T</a:t>
            </a:r>
            <a:r>
              <a:rPr kumimoji="0" sz="1000" b="0" i="0" u="none" strike="noStrike" kern="1200" cap="none" spc="-5" normalizeH="0" baseline="0" noProof="0" dirty="0">
                <a:ln>
                  <a:noFill/>
                </a:ln>
                <a:solidFill>
                  <a:prstClr val="black"/>
                </a:solidFill>
                <a:effectLst/>
                <a:uLnTx/>
                <a:uFillTx/>
                <a:latin typeface="Calibri"/>
                <a:ea typeface="+mn-ea"/>
                <a:cs typeface="Calibri"/>
              </a:rPr>
              <a:t>U</a:t>
            </a: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5" normalizeH="0" baseline="0" noProof="0" dirty="0">
                <a:ln>
                  <a:noFill/>
                </a:ln>
                <a:solidFill>
                  <a:prstClr val="black"/>
                </a:solidFill>
                <a:effectLst/>
                <a:uLnTx/>
                <a:uFillTx/>
                <a:latin typeface="Calibri"/>
                <a:ea typeface="+mn-ea"/>
                <a:cs typeface="Calibri"/>
              </a:rPr>
              <a:t>RIALTO</a:t>
            </a:r>
            <a:r>
              <a:rPr kumimoji="0" sz="1000" b="0" i="0" u="none" strike="noStrike" kern="1200" cap="none" spc="155" normalizeH="0" baseline="0" noProof="0" dirty="0">
                <a:ln>
                  <a:noFill/>
                </a:ln>
                <a:solidFill>
                  <a:prstClr val="black"/>
                </a:solidFill>
                <a:effectLst/>
                <a:uLnTx/>
                <a:uFillTx/>
                <a:latin typeface="Calibri"/>
                <a:ea typeface="+mn-ea"/>
                <a:cs typeface="Calibri"/>
              </a:rPr>
              <a:t> </a:t>
            </a:r>
            <a:r>
              <a:rPr kumimoji="0" sz="1000" b="0" i="0" u="none" strike="noStrike" kern="1200" cap="none" spc="80" normalizeH="0" baseline="0" noProof="0" dirty="0">
                <a:ln>
                  <a:noFill/>
                </a:ln>
                <a:solidFill>
                  <a:prstClr val="black"/>
                </a:solidFill>
                <a:effectLst/>
                <a:uLnTx/>
                <a:uFillTx/>
                <a:latin typeface="Calibri"/>
                <a:ea typeface="+mn-ea"/>
                <a:cs typeface="Calibri"/>
              </a:rPr>
              <a:t>PRODUCTION</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7" name="object 17"/>
          <p:cNvGrpSpPr/>
          <p:nvPr/>
        </p:nvGrpSpPr>
        <p:grpSpPr>
          <a:xfrm>
            <a:off x="8687181" y="4553711"/>
            <a:ext cx="2621280" cy="1524000"/>
            <a:chOff x="8687181" y="4553711"/>
            <a:chExt cx="2621280" cy="1524000"/>
          </a:xfrm>
        </p:grpSpPr>
        <p:sp>
          <p:nvSpPr>
            <p:cNvPr id="18" name="object 18"/>
            <p:cNvSpPr/>
            <p:nvPr/>
          </p:nvSpPr>
          <p:spPr>
            <a:xfrm>
              <a:off x="8696706" y="5342381"/>
              <a:ext cx="462280" cy="462280"/>
            </a:xfrm>
            <a:custGeom>
              <a:avLst/>
              <a:gdLst/>
              <a:ahLst/>
              <a:cxnLst/>
              <a:rect l="l" t="t" r="r" b="b"/>
              <a:pathLst>
                <a:path w="462279" h="462279">
                  <a:moveTo>
                    <a:pt x="230886" y="0"/>
                  </a:moveTo>
                  <a:lnTo>
                    <a:pt x="184356" y="4691"/>
                  </a:lnTo>
                  <a:lnTo>
                    <a:pt x="141017" y="18145"/>
                  </a:lnTo>
                  <a:lnTo>
                    <a:pt x="101798" y="39433"/>
                  </a:lnTo>
                  <a:lnTo>
                    <a:pt x="67627" y="67627"/>
                  </a:lnTo>
                  <a:lnTo>
                    <a:pt x="39433" y="101798"/>
                  </a:lnTo>
                  <a:lnTo>
                    <a:pt x="18145" y="141017"/>
                  </a:lnTo>
                  <a:lnTo>
                    <a:pt x="4691" y="184356"/>
                  </a:lnTo>
                  <a:lnTo>
                    <a:pt x="0" y="230886"/>
                  </a:lnTo>
                  <a:lnTo>
                    <a:pt x="4691" y="277415"/>
                  </a:lnTo>
                  <a:lnTo>
                    <a:pt x="18145" y="320754"/>
                  </a:lnTo>
                  <a:lnTo>
                    <a:pt x="39433" y="359973"/>
                  </a:lnTo>
                  <a:lnTo>
                    <a:pt x="67627" y="394144"/>
                  </a:lnTo>
                  <a:lnTo>
                    <a:pt x="101798" y="422338"/>
                  </a:lnTo>
                  <a:lnTo>
                    <a:pt x="141017" y="443626"/>
                  </a:lnTo>
                  <a:lnTo>
                    <a:pt x="184356" y="457080"/>
                  </a:lnTo>
                  <a:lnTo>
                    <a:pt x="230886" y="461772"/>
                  </a:lnTo>
                  <a:lnTo>
                    <a:pt x="277415" y="457080"/>
                  </a:lnTo>
                  <a:lnTo>
                    <a:pt x="320754" y="443626"/>
                  </a:lnTo>
                  <a:lnTo>
                    <a:pt x="359973" y="422338"/>
                  </a:lnTo>
                  <a:lnTo>
                    <a:pt x="394144" y="394144"/>
                  </a:lnTo>
                  <a:lnTo>
                    <a:pt x="422338" y="359973"/>
                  </a:lnTo>
                  <a:lnTo>
                    <a:pt x="443626" y="320754"/>
                  </a:lnTo>
                  <a:lnTo>
                    <a:pt x="457080" y="277415"/>
                  </a:lnTo>
                  <a:lnTo>
                    <a:pt x="461772" y="230886"/>
                  </a:lnTo>
                  <a:lnTo>
                    <a:pt x="457080" y="184356"/>
                  </a:lnTo>
                  <a:lnTo>
                    <a:pt x="443626" y="141017"/>
                  </a:lnTo>
                  <a:lnTo>
                    <a:pt x="422338" y="101798"/>
                  </a:lnTo>
                  <a:lnTo>
                    <a:pt x="394144" y="67627"/>
                  </a:lnTo>
                  <a:lnTo>
                    <a:pt x="359973" y="39433"/>
                  </a:lnTo>
                  <a:lnTo>
                    <a:pt x="320754" y="18145"/>
                  </a:lnTo>
                  <a:lnTo>
                    <a:pt x="277415" y="4691"/>
                  </a:lnTo>
                  <a:lnTo>
                    <a:pt x="230886" y="0"/>
                  </a:lnTo>
                  <a:close/>
                </a:path>
              </a:pathLst>
            </a:custGeom>
            <a:solidFill>
              <a:srgbClr val="012A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8696706" y="5342381"/>
              <a:ext cx="462280" cy="462280"/>
            </a:xfrm>
            <a:custGeom>
              <a:avLst/>
              <a:gdLst/>
              <a:ahLst/>
              <a:cxnLst/>
              <a:rect l="l" t="t" r="r" b="b"/>
              <a:pathLst>
                <a:path w="462279" h="462279">
                  <a:moveTo>
                    <a:pt x="0" y="230886"/>
                  </a:moveTo>
                  <a:lnTo>
                    <a:pt x="4691" y="184356"/>
                  </a:lnTo>
                  <a:lnTo>
                    <a:pt x="18145" y="141017"/>
                  </a:lnTo>
                  <a:lnTo>
                    <a:pt x="39433" y="101798"/>
                  </a:lnTo>
                  <a:lnTo>
                    <a:pt x="67627" y="67627"/>
                  </a:lnTo>
                  <a:lnTo>
                    <a:pt x="101798" y="39433"/>
                  </a:lnTo>
                  <a:lnTo>
                    <a:pt x="141017" y="18145"/>
                  </a:lnTo>
                  <a:lnTo>
                    <a:pt x="184356" y="4691"/>
                  </a:lnTo>
                  <a:lnTo>
                    <a:pt x="230886" y="0"/>
                  </a:lnTo>
                  <a:lnTo>
                    <a:pt x="277415" y="4691"/>
                  </a:lnTo>
                  <a:lnTo>
                    <a:pt x="320754" y="18145"/>
                  </a:lnTo>
                  <a:lnTo>
                    <a:pt x="359973" y="39433"/>
                  </a:lnTo>
                  <a:lnTo>
                    <a:pt x="394144" y="67627"/>
                  </a:lnTo>
                  <a:lnTo>
                    <a:pt x="422338" y="101798"/>
                  </a:lnTo>
                  <a:lnTo>
                    <a:pt x="443626" y="141017"/>
                  </a:lnTo>
                  <a:lnTo>
                    <a:pt x="457080" y="184356"/>
                  </a:lnTo>
                  <a:lnTo>
                    <a:pt x="461772" y="230886"/>
                  </a:lnTo>
                  <a:lnTo>
                    <a:pt x="457080" y="277415"/>
                  </a:lnTo>
                  <a:lnTo>
                    <a:pt x="443626" y="320754"/>
                  </a:lnTo>
                  <a:lnTo>
                    <a:pt x="422338" y="359973"/>
                  </a:lnTo>
                  <a:lnTo>
                    <a:pt x="394144" y="394144"/>
                  </a:lnTo>
                  <a:lnTo>
                    <a:pt x="359973" y="422338"/>
                  </a:lnTo>
                  <a:lnTo>
                    <a:pt x="320754" y="443626"/>
                  </a:lnTo>
                  <a:lnTo>
                    <a:pt x="277415" y="457080"/>
                  </a:lnTo>
                  <a:lnTo>
                    <a:pt x="230886" y="461772"/>
                  </a:lnTo>
                  <a:lnTo>
                    <a:pt x="184356" y="457080"/>
                  </a:lnTo>
                  <a:lnTo>
                    <a:pt x="141017" y="443626"/>
                  </a:lnTo>
                  <a:lnTo>
                    <a:pt x="101798" y="422338"/>
                  </a:lnTo>
                  <a:lnTo>
                    <a:pt x="67627" y="394144"/>
                  </a:lnTo>
                  <a:lnTo>
                    <a:pt x="39433" y="359973"/>
                  </a:lnTo>
                  <a:lnTo>
                    <a:pt x="18145" y="320754"/>
                  </a:lnTo>
                  <a:lnTo>
                    <a:pt x="4691" y="277415"/>
                  </a:lnTo>
                  <a:lnTo>
                    <a:pt x="0" y="230886"/>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8890254" y="5720333"/>
              <a:ext cx="83820" cy="83820"/>
            </a:xfrm>
            <a:custGeom>
              <a:avLst/>
              <a:gdLst/>
              <a:ahLst/>
              <a:cxnLst/>
              <a:rect l="l" t="t" r="r" b="b"/>
              <a:pathLst>
                <a:path w="83820" h="83820">
                  <a:moveTo>
                    <a:pt x="41910" y="0"/>
                  </a:moveTo>
                  <a:lnTo>
                    <a:pt x="25610" y="3292"/>
                  </a:lnTo>
                  <a:lnTo>
                    <a:pt x="12287" y="12272"/>
                  </a:lnTo>
                  <a:lnTo>
                    <a:pt x="3298" y="25594"/>
                  </a:lnTo>
                  <a:lnTo>
                    <a:pt x="0" y="41909"/>
                  </a:lnTo>
                  <a:lnTo>
                    <a:pt x="3298" y="58225"/>
                  </a:lnTo>
                  <a:lnTo>
                    <a:pt x="12287" y="71547"/>
                  </a:lnTo>
                  <a:lnTo>
                    <a:pt x="25610" y="80527"/>
                  </a:lnTo>
                  <a:lnTo>
                    <a:pt x="41910" y="83819"/>
                  </a:lnTo>
                  <a:lnTo>
                    <a:pt x="58209" y="80527"/>
                  </a:lnTo>
                  <a:lnTo>
                    <a:pt x="71532" y="71547"/>
                  </a:lnTo>
                  <a:lnTo>
                    <a:pt x="80521" y="58225"/>
                  </a:lnTo>
                  <a:lnTo>
                    <a:pt x="83820" y="41909"/>
                  </a:lnTo>
                  <a:lnTo>
                    <a:pt x="80521" y="25594"/>
                  </a:lnTo>
                  <a:lnTo>
                    <a:pt x="71532" y="12272"/>
                  </a:lnTo>
                  <a:lnTo>
                    <a:pt x="58209" y="3292"/>
                  </a:lnTo>
                  <a:lnTo>
                    <a:pt x="41910" y="0"/>
                  </a:lnTo>
                  <a:close/>
                </a:path>
              </a:pathLst>
            </a:custGeom>
            <a:solidFill>
              <a:srgbClr val="83BC4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8890254" y="5720333"/>
              <a:ext cx="83820" cy="83820"/>
            </a:xfrm>
            <a:custGeom>
              <a:avLst/>
              <a:gdLst/>
              <a:ahLst/>
              <a:cxnLst/>
              <a:rect l="l" t="t" r="r" b="b"/>
              <a:pathLst>
                <a:path w="83820" h="83820">
                  <a:moveTo>
                    <a:pt x="0" y="41909"/>
                  </a:moveTo>
                  <a:lnTo>
                    <a:pt x="3298" y="25594"/>
                  </a:lnTo>
                  <a:lnTo>
                    <a:pt x="12287" y="12272"/>
                  </a:lnTo>
                  <a:lnTo>
                    <a:pt x="25610" y="3292"/>
                  </a:lnTo>
                  <a:lnTo>
                    <a:pt x="41910" y="0"/>
                  </a:lnTo>
                  <a:lnTo>
                    <a:pt x="58209" y="3292"/>
                  </a:lnTo>
                  <a:lnTo>
                    <a:pt x="71532" y="12272"/>
                  </a:lnTo>
                  <a:lnTo>
                    <a:pt x="80521" y="25594"/>
                  </a:lnTo>
                  <a:lnTo>
                    <a:pt x="83820" y="41909"/>
                  </a:lnTo>
                  <a:lnTo>
                    <a:pt x="80521" y="58225"/>
                  </a:lnTo>
                  <a:lnTo>
                    <a:pt x="71532" y="71547"/>
                  </a:lnTo>
                  <a:lnTo>
                    <a:pt x="58209" y="80527"/>
                  </a:lnTo>
                  <a:lnTo>
                    <a:pt x="41910" y="83819"/>
                  </a:lnTo>
                  <a:lnTo>
                    <a:pt x="25610" y="80527"/>
                  </a:lnTo>
                  <a:lnTo>
                    <a:pt x="12287" y="71547"/>
                  </a:lnTo>
                  <a:lnTo>
                    <a:pt x="3298" y="58225"/>
                  </a:lnTo>
                  <a:lnTo>
                    <a:pt x="0" y="41909"/>
                  </a:lnTo>
                  <a:close/>
                </a:path>
              </a:pathLst>
            </a:custGeom>
            <a:ln w="1904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object 22"/>
            <p:cNvPicPr/>
            <p:nvPr/>
          </p:nvPicPr>
          <p:blipFill>
            <a:blip r:embed="rId6" cstate="print"/>
            <a:stretch>
              <a:fillRect/>
            </a:stretch>
          </p:blipFill>
          <p:spPr>
            <a:xfrm>
              <a:off x="8877300" y="5768339"/>
              <a:ext cx="332257" cy="309321"/>
            </a:xfrm>
            <a:prstGeom prst="rect">
              <a:avLst/>
            </a:prstGeom>
          </p:spPr>
        </p:pic>
        <p:sp>
          <p:nvSpPr>
            <p:cNvPr id="23" name="object 23"/>
            <p:cNvSpPr/>
            <p:nvPr/>
          </p:nvSpPr>
          <p:spPr>
            <a:xfrm>
              <a:off x="8932926" y="5804153"/>
              <a:ext cx="226060" cy="203200"/>
            </a:xfrm>
            <a:custGeom>
              <a:avLst/>
              <a:gdLst/>
              <a:ahLst/>
              <a:cxnLst/>
              <a:rect l="l" t="t" r="r" b="b"/>
              <a:pathLst>
                <a:path w="226059" h="203200">
                  <a:moveTo>
                    <a:pt x="225551" y="202590"/>
                  </a:moveTo>
                  <a:lnTo>
                    <a:pt x="0" y="202590"/>
                  </a:lnTo>
                  <a:lnTo>
                    <a:pt x="0" y="0"/>
                  </a:lnTo>
                </a:path>
              </a:pathLst>
            </a:custGeom>
            <a:ln w="25400">
              <a:solidFill>
                <a:srgbClr val="000000"/>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object 24"/>
            <p:cNvPicPr/>
            <p:nvPr/>
          </p:nvPicPr>
          <p:blipFill>
            <a:blip r:embed="rId7" cstate="print"/>
            <a:stretch>
              <a:fillRect/>
            </a:stretch>
          </p:blipFill>
          <p:spPr>
            <a:xfrm>
              <a:off x="8871204" y="5018493"/>
              <a:ext cx="336765" cy="394754"/>
            </a:xfrm>
            <a:prstGeom prst="rect">
              <a:avLst/>
            </a:prstGeom>
          </p:spPr>
        </p:pic>
        <p:sp>
          <p:nvSpPr>
            <p:cNvPr id="25" name="object 25"/>
            <p:cNvSpPr/>
            <p:nvPr/>
          </p:nvSpPr>
          <p:spPr>
            <a:xfrm>
              <a:off x="8926830" y="5054345"/>
              <a:ext cx="231140" cy="287655"/>
            </a:xfrm>
            <a:custGeom>
              <a:avLst/>
              <a:gdLst/>
              <a:ahLst/>
              <a:cxnLst/>
              <a:rect l="l" t="t" r="r" b="b"/>
              <a:pathLst>
                <a:path w="231140" h="287654">
                  <a:moveTo>
                    <a:pt x="230886" y="0"/>
                  </a:moveTo>
                  <a:lnTo>
                    <a:pt x="0" y="0"/>
                  </a:lnTo>
                  <a:lnTo>
                    <a:pt x="0" y="287527"/>
                  </a:lnTo>
                </a:path>
              </a:pathLst>
            </a:custGeom>
            <a:ln w="25400">
              <a:solidFill>
                <a:srgbClr val="CDD6D9"/>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object 26"/>
            <p:cNvPicPr/>
            <p:nvPr/>
          </p:nvPicPr>
          <p:blipFill>
            <a:blip r:embed="rId8" cstate="print"/>
            <a:stretch>
              <a:fillRect/>
            </a:stretch>
          </p:blipFill>
          <p:spPr>
            <a:xfrm>
              <a:off x="9086088" y="4553711"/>
              <a:ext cx="2221992" cy="1042441"/>
            </a:xfrm>
            <a:prstGeom prst="rect">
              <a:avLst/>
            </a:prstGeom>
          </p:spPr>
        </p:pic>
        <p:sp>
          <p:nvSpPr>
            <p:cNvPr id="27" name="object 27"/>
            <p:cNvSpPr/>
            <p:nvPr/>
          </p:nvSpPr>
          <p:spPr>
            <a:xfrm>
              <a:off x="9157716" y="4602479"/>
              <a:ext cx="2083435" cy="904240"/>
            </a:xfrm>
            <a:custGeom>
              <a:avLst/>
              <a:gdLst/>
              <a:ahLst/>
              <a:cxnLst/>
              <a:rect l="l" t="t" r="r" b="b"/>
              <a:pathLst>
                <a:path w="2083434" h="904239">
                  <a:moveTo>
                    <a:pt x="1631441" y="0"/>
                  </a:moveTo>
                  <a:lnTo>
                    <a:pt x="451865" y="0"/>
                  </a:lnTo>
                  <a:lnTo>
                    <a:pt x="402630" y="2651"/>
                  </a:lnTo>
                  <a:lnTo>
                    <a:pt x="354931" y="10422"/>
                  </a:lnTo>
                  <a:lnTo>
                    <a:pt x="309042" y="23036"/>
                  </a:lnTo>
                  <a:lnTo>
                    <a:pt x="265241" y="40219"/>
                  </a:lnTo>
                  <a:lnTo>
                    <a:pt x="223802" y="61693"/>
                  </a:lnTo>
                  <a:lnTo>
                    <a:pt x="185001" y="87184"/>
                  </a:lnTo>
                  <a:lnTo>
                    <a:pt x="149114" y="116417"/>
                  </a:lnTo>
                  <a:lnTo>
                    <a:pt x="116417" y="149114"/>
                  </a:lnTo>
                  <a:lnTo>
                    <a:pt x="87184" y="185001"/>
                  </a:lnTo>
                  <a:lnTo>
                    <a:pt x="61693" y="223802"/>
                  </a:lnTo>
                  <a:lnTo>
                    <a:pt x="40219" y="265241"/>
                  </a:lnTo>
                  <a:lnTo>
                    <a:pt x="23036" y="309042"/>
                  </a:lnTo>
                  <a:lnTo>
                    <a:pt x="10422" y="354931"/>
                  </a:lnTo>
                  <a:lnTo>
                    <a:pt x="2651" y="402630"/>
                  </a:lnTo>
                  <a:lnTo>
                    <a:pt x="0" y="451866"/>
                  </a:lnTo>
                  <a:lnTo>
                    <a:pt x="2651" y="501101"/>
                  </a:lnTo>
                  <a:lnTo>
                    <a:pt x="10422" y="548800"/>
                  </a:lnTo>
                  <a:lnTo>
                    <a:pt x="23036" y="594689"/>
                  </a:lnTo>
                  <a:lnTo>
                    <a:pt x="40219" y="638490"/>
                  </a:lnTo>
                  <a:lnTo>
                    <a:pt x="61693" y="679929"/>
                  </a:lnTo>
                  <a:lnTo>
                    <a:pt x="87184" y="718730"/>
                  </a:lnTo>
                  <a:lnTo>
                    <a:pt x="116417" y="754617"/>
                  </a:lnTo>
                  <a:lnTo>
                    <a:pt x="149114" y="787314"/>
                  </a:lnTo>
                  <a:lnTo>
                    <a:pt x="185001" y="816547"/>
                  </a:lnTo>
                  <a:lnTo>
                    <a:pt x="223802" y="842038"/>
                  </a:lnTo>
                  <a:lnTo>
                    <a:pt x="265241" y="863512"/>
                  </a:lnTo>
                  <a:lnTo>
                    <a:pt x="309042" y="880695"/>
                  </a:lnTo>
                  <a:lnTo>
                    <a:pt x="354931" y="893309"/>
                  </a:lnTo>
                  <a:lnTo>
                    <a:pt x="402630" y="901080"/>
                  </a:lnTo>
                  <a:lnTo>
                    <a:pt x="451865" y="903732"/>
                  </a:lnTo>
                  <a:lnTo>
                    <a:pt x="1631441" y="903732"/>
                  </a:lnTo>
                  <a:lnTo>
                    <a:pt x="1680677" y="901080"/>
                  </a:lnTo>
                  <a:lnTo>
                    <a:pt x="1728376" y="893309"/>
                  </a:lnTo>
                  <a:lnTo>
                    <a:pt x="1774265" y="880695"/>
                  </a:lnTo>
                  <a:lnTo>
                    <a:pt x="1818066" y="863512"/>
                  </a:lnTo>
                  <a:lnTo>
                    <a:pt x="1859505" y="842038"/>
                  </a:lnTo>
                  <a:lnTo>
                    <a:pt x="1898306" y="816547"/>
                  </a:lnTo>
                  <a:lnTo>
                    <a:pt x="1934193" y="787314"/>
                  </a:lnTo>
                  <a:lnTo>
                    <a:pt x="1966890" y="754617"/>
                  </a:lnTo>
                  <a:lnTo>
                    <a:pt x="1996123" y="718730"/>
                  </a:lnTo>
                  <a:lnTo>
                    <a:pt x="2021614" y="679929"/>
                  </a:lnTo>
                  <a:lnTo>
                    <a:pt x="2043088" y="638490"/>
                  </a:lnTo>
                  <a:lnTo>
                    <a:pt x="2060271" y="594689"/>
                  </a:lnTo>
                  <a:lnTo>
                    <a:pt x="2072885" y="548800"/>
                  </a:lnTo>
                  <a:lnTo>
                    <a:pt x="2080656" y="501101"/>
                  </a:lnTo>
                  <a:lnTo>
                    <a:pt x="2083307" y="451866"/>
                  </a:lnTo>
                  <a:lnTo>
                    <a:pt x="2080656" y="402630"/>
                  </a:lnTo>
                  <a:lnTo>
                    <a:pt x="2072885" y="354931"/>
                  </a:lnTo>
                  <a:lnTo>
                    <a:pt x="2060271" y="309042"/>
                  </a:lnTo>
                  <a:lnTo>
                    <a:pt x="2043088" y="265241"/>
                  </a:lnTo>
                  <a:lnTo>
                    <a:pt x="2021614" y="223802"/>
                  </a:lnTo>
                  <a:lnTo>
                    <a:pt x="1996123" y="185001"/>
                  </a:lnTo>
                  <a:lnTo>
                    <a:pt x="1966890" y="149114"/>
                  </a:lnTo>
                  <a:lnTo>
                    <a:pt x="1934193" y="116417"/>
                  </a:lnTo>
                  <a:lnTo>
                    <a:pt x="1898306" y="87184"/>
                  </a:lnTo>
                  <a:lnTo>
                    <a:pt x="1859505" y="61693"/>
                  </a:lnTo>
                  <a:lnTo>
                    <a:pt x="1818066" y="40219"/>
                  </a:lnTo>
                  <a:lnTo>
                    <a:pt x="1774265" y="23036"/>
                  </a:lnTo>
                  <a:lnTo>
                    <a:pt x="1728376" y="10422"/>
                  </a:lnTo>
                  <a:lnTo>
                    <a:pt x="1680677" y="2651"/>
                  </a:lnTo>
                  <a:lnTo>
                    <a:pt x="1631441" y="0"/>
                  </a:lnTo>
                  <a:close/>
                </a:path>
              </a:pathLst>
            </a:custGeom>
            <a:solidFill>
              <a:srgbClr val="CDD6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9157716" y="4602479"/>
              <a:ext cx="2083435" cy="904240"/>
            </a:xfrm>
            <a:custGeom>
              <a:avLst/>
              <a:gdLst/>
              <a:ahLst/>
              <a:cxnLst/>
              <a:rect l="l" t="t" r="r" b="b"/>
              <a:pathLst>
                <a:path w="2083434" h="904239">
                  <a:moveTo>
                    <a:pt x="0" y="451866"/>
                  </a:moveTo>
                  <a:lnTo>
                    <a:pt x="2651" y="402630"/>
                  </a:lnTo>
                  <a:lnTo>
                    <a:pt x="10422" y="354931"/>
                  </a:lnTo>
                  <a:lnTo>
                    <a:pt x="23036" y="309042"/>
                  </a:lnTo>
                  <a:lnTo>
                    <a:pt x="40219" y="265241"/>
                  </a:lnTo>
                  <a:lnTo>
                    <a:pt x="61693" y="223802"/>
                  </a:lnTo>
                  <a:lnTo>
                    <a:pt x="87184" y="185001"/>
                  </a:lnTo>
                  <a:lnTo>
                    <a:pt x="116417" y="149114"/>
                  </a:lnTo>
                  <a:lnTo>
                    <a:pt x="149114" y="116417"/>
                  </a:lnTo>
                  <a:lnTo>
                    <a:pt x="185001" y="87184"/>
                  </a:lnTo>
                  <a:lnTo>
                    <a:pt x="223802" y="61693"/>
                  </a:lnTo>
                  <a:lnTo>
                    <a:pt x="265241" y="40219"/>
                  </a:lnTo>
                  <a:lnTo>
                    <a:pt x="309042" y="23036"/>
                  </a:lnTo>
                  <a:lnTo>
                    <a:pt x="354931" y="10422"/>
                  </a:lnTo>
                  <a:lnTo>
                    <a:pt x="402630" y="2651"/>
                  </a:lnTo>
                  <a:lnTo>
                    <a:pt x="451865" y="0"/>
                  </a:lnTo>
                  <a:lnTo>
                    <a:pt x="1631441" y="0"/>
                  </a:lnTo>
                  <a:lnTo>
                    <a:pt x="1680677" y="2651"/>
                  </a:lnTo>
                  <a:lnTo>
                    <a:pt x="1728376" y="10422"/>
                  </a:lnTo>
                  <a:lnTo>
                    <a:pt x="1774265" y="23036"/>
                  </a:lnTo>
                  <a:lnTo>
                    <a:pt x="1818066" y="40219"/>
                  </a:lnTo>
                  <a:lnTo>
                    <a:pt x="1859505" y="61693"/>
                  </a:lnTo>
                  <a:lnTo>
                    <a:pt x="1898306" y="87184"/>
                  </a:lnTo>
                  <a:lnTo>
                    <a:pt x="1934193" y="116417"/>
                  </a:lnTo>
                  <a:lnTo>
                    <a:pt x="1966890" y="149114"/>
                  </a:lnTo>
                  <a:lnTo>
                    <a:pt x="1996123" y="185001"/>
                  </a:lnTo>
                  <a:lnTo>
                    <a:pt x="2021614" y="223802"/>
                  </a:lnTo>
                  <a:lnTo>
                    <a:pt x="2043088" y="265241"/>
                  </a:lnTo>
                  <a:lnTo>
                    <a:pt x="2060271" y="309042"/>
                  </a:lnTo>
                  <a:lnTo>
                    <a:pt x="2072885" y="354931"/>
                  </a:lnTo>
                  <a:lnTo>
                    <a:pt x="2080656" y="402630"/>
                  </a:lnTo>
                  <a:lnTo>
                    <a:pt x="2083307" y="451866"/>
                  </a:lnTo>
                  <a:lnTo>
                    <a:pt x="2080656" y="501101"/>
                  </a:lnTo>
                  <a:lnTo>
                    <a:pt x="2072885" y="548800"/>
                  </a:lnTo>
                  <a:lnTo>
                    <a:pt x="2060271" y="594689"/>
                  </a:lnTo>
                  <a:lnTo>
                    <a:pt x="2043088" y="638490"/>
                  </a:lnTo>
                  <a:lnTo>
                    <a:pt x="2021614" y="679929"/>
                  </a:lnTo>
                  <a:lnTo>
                    <a:pt x="1996123" y="718730"/>
                  </a:lnTo>
                  <a:lnTo>
                    <a:pt x="1966890" y="754617"/>
                  </a:lnTo>
                  <a:lnTo>
                    <a:pt x="1934193" y="787314"/>
                  </a:lnTo>
                  <a:lnTo>
                    <a:pt x="1898306" y="816547"/>
                  </a:lnTo>
                  <a:lnTo>
                    <a:pt x="1859505" y="842038"/>
                  </a:lnTo>
                  <a:lnTo>
                    <a:pt x="1818066" y="863512"/>
                  </a:lnTo>
                  <a:lnTo>
                    <a:pt x="1774265" y="880695"/>
                  </a:lnTo>
                  <a:lnTo>
                    <a:pt x="1728376" y="893309"/>
                  </a:lnTo>
                  <a:lnTo>
                    <a:pt x="1680677" y="901080"/>
                  </a:lnTo>
                  <a:lnTo>
                    <a:pt x="1631441" y="903732"/>
                  </a:lnTo>
                  <a:lnTo>
                    <a:pt x="451865" y="903732"/>
                  </a:lnTo>
                  <a:lnTo>
                    <a:pt x="402630" y="901080"/>
                  </a:lnTo>
                  <a:lnTo>
                    <a:pt x="354931" y="893309"/>
                  </a:lnTo>
                  <a:lnTo>
                    <a:pt x="309042" y="880695"/>
                  </a:lnTo>
                  <a:lnTo>
                    <a:pt x="265241" y="863512"/>
                  </a:lnTo>
                  <a:lnTo>
                    <a:pt x="223802" y="842038"/>
                  </a:lnTo>
                  <a:lnTo>
                    <a:pt x="185001" y="816547"/>
                  </a:lnTo>
                  <a:lnTo>
                    <a:pt x="149114" y="787314"/>
                  </a:lnTo>
                  <a:lnTo>
                    <a:pt x="116417" y="754617"/>
                  </a:lnTo>
                  <a:lnTo>
                    <a:pt x="87184" y="718730"/>
                  </a:lnTo>
                  <a:lnTo>
                    <a:pt x="61693" y="679929"/>
                  </a:lnTo>
                  <a:lnTo>
                    <a:pt x="40219" y="638490"/>
                  </a:lnTo>
                  <a:lnTo>
                    <a:pt x="23036" y="594689"/>
                  </a:lnTo>
                  <a:lnTo>
                    <a:pt x="10422" y="548800"/>
                  </a:lnTo>
                  <a:lnTo>
                    <a:pt x="2651" y="501101"/>
                  </a:lnTo>
                  <a:lnTo>
                    <a:pt x="0" y="451866"/>
                  </a:lnTo>
                  <a:close/>
                </a:path>
              </a:pathLst>
            </a:custGeom>
            <a:ln w="57150">
              <a:solidFill>
                <a:srgbClr val="012A4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object 29"/>
          <p:cNvSpPr txBox="1"/>
          <p:nvPr/>
        </p:nvSpPr>
        <p:spPr>
          <a:xfrm>
            <a:off x="8282685" y="2599131"/>
            <a:ext cx="1177925" cy="706755"/>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a:ln>
                  <a:noFill/>
                </a:ln>
                <a:solidFill>
                  <a:srgbClr val="FFFFFF"/>
                </a:solidFill>
                <a:effectLst/>
                <a:uLnTx/>
                <a:uFillTx/>
                <a:latin typeface="Calibri"/>
                <a:ea typeface="+mn-ea"/>
                <a:cs typeface="Calibri"/>
              </a:rPr>
              <a:t>8</a:t>
            </a:r>
            <a:r>
              <a:rPr kumimoji="0" sz="2800" b="0" i="0" u="none" strike="noStrike" kern="1200" cap="none" spc="-45" normalizeH="0" baseline="0" noProof="0" dirty="0">
                <a:ln>
                  <a:noFill/>
                </a:ln>
                <a:solidFill>
                  <a:srgbClr val="FFFFFF"/>
                </a:solidFill>
                <a:effectLst/>
                <a:uLnTx/>
                <a:uFillTx/>
                <a:latin typeface="Calibri"/>
                <a:ea typeface="+mn-ea"/>
                <a:cs typeface="Calibri"/>
              </a:rPr>
              <a:t> </a:t>
            </a:r>
            <a:r>
              <a:rPr kumimoji="0" sz="2800" b="0" i="0" u="none" strike="noStrike" kern="1200" cap="none" spc="-10" normalizeH="0" baseline="0" noProof="0" dirty="0">
                <a:ln>
                  <a:noFill/>
                </a:ln>
                <a:solidFill>
                  <a:srgbClr val="FFFFFF"/>
                </a:solidFill>
                <a:effectLst/>
                <a:uLnTx/>
                <a:uFillTx/>
                <a:latin typeface="Calibri"/>
                <a:ea typeface="+mn-ea"/>
                <a:cs typeface="Calibri"/>
              </a:rPr>
              <a:t>Billion</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90"/>
              </a:spcBef>
              <a:spcAft>
                <a:spcPts val="0"/>
              </a:spcAft>
              <a:buClrTx/>
              <a:buSzTx/>
              <a:buFontTx/>
              <a:buNone/>
              <a:tabLst/>
              <a:defRPr/>
            </a:pPr>
            <a:r>
              <a:rPr kumimoji="0" sz="1600" b="0" i="0" u="none" strike="noStrike" kern="1200" cap="none" spc="-15" normalizeH="0" baseline="0" noProof="0" dirty="0">
                <a:ln>
                  <a:noFill/>
                </a:ln>
                <a:solidFill>
                  <a:srgbClr val="FFFFFF"/>
                </a:solidFill>
                <a:effectLst/>
                <a:uLnTx/>
                <a:uFillTx/>
                <a:latin typeface="Calibri"/>
                <a:ea typeface="+mn-ea"/>
                <a:cs typeface="Calibri"/>
              </a:rPr>
              <a:t>MMBTU</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30" name="object 30"/>
          <p:cNvSpPr txBox="1"/>
          <p:nvPr/>
        </p:nvSpPr>
        <p:spPr>
          <a:xfrm>
            <a:off x="9377933" y="4747640"/>
            <a:ext cx="1511300" cy="610870"/>
          </a:xfrm>
          <a:prstGeom prst="rect">
            <a:avLst/>
          </a:prstGeom>
        </p:spPr>
        <p:txBody>
          <a:bodyPr vert="horz" wrap="square" lIns="0" tIns="12065" rIns="0" bIns="0" rtlCol="0">
            <a:spAutoFit/>
          </a:bodyPr>
          <a:lstStyle/>
          <a:p>
            <a:pPr marL="12700" marR="390525" lvl="0" indent="12065"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75" normalizeH="0" baseline="0" noProof="0" dirty="0">
                <a:ln>
                  <a:noFill/>
                </a:ln>
                <a:solidFill>
                  <a:prstClr val="black"/>
                </a:solidFill>
                <a:effectLst/>
                <a:uLnTx/>
                <a:uFillTx/>
                <a:latin typeface="Calibri"/>
                <a:ea typeface="+mn-ea"/>
                <a:cs typeface="Calibri"/>
              </a:rPr>
              <a:t>CURRENT</a:t>
            </a:r>
            <a:r>
              <a:rPr kumimoji="0" sz="1000" b="0" i="0" u="none" strike="noStrike" kern="1200" cap="none" spc="170" normalizeH="0" baseline="0" noProof="0" dirty="0">
                <a:ln>
                  <a:noFill/>
                </a:ln>
                <a:solidFill>
                  <a:prstClr val="black"/>
                </a:solidFill>
                <a:effectLst/>
                <a:uLnTx/>
                <a:uFillTx/>
                <a:latin typeface="Calibri"/>
                <a:ea typeface="+mn-ea"/>
                <a:cs typeface="Calibri"/>
              </a:rPr>
              <a:t> </a:t>
            </a:r>
            <a:r>
              <a:rPr kumimoji="0" sz="1000" b="0" i="0" u="none" strike="noStrike" kern="1200" cap="none" spc="65" normalizeH="0" baseline="0" noProof="0" dirty="0">
                <a:ln>
                  <a:noFill/>
                </a:ln>
                <a:solidFill>
                  <a:prstClr val="black"/>
                </a:solidFill>
                <a:effectLst/>
                <a:uLnTx/>
                <a:uFillTx/>
                <a:latin typeface="Calibri"/>
                <a:ea typeface="+mn-ea"/>
                <a:cs typeface="Calibri"/>
              </a:rPr>
              <a:t>GLOBAL </a:t>
            </a:r>
            <a:r>
              <a:rPr kumimoji="0" sz="1000" b="0" i="0" u="none" strike="noStrike" kern="1200" cap="none" spc="-210" normalizeH="0" baseline="0" noProof="0" dirty="0">
                <a:ln>
                  <a:noFill/>
                </a:ln>
                <a:solidFill>
                  <a:prstClr val="black"/>
                </a:solidFill>
                <a:effectLst/>
                <a:uLnTx/>
                <a:uFillTx/>
                <a:latin typeface="Calibri"/>
                <a:ea typeface="+mn-ea"/>
                <a:cs typeface="Calibri"/>
              </a:rPr>
              <a:t> </a:t>
            </a:r>
            <a:r>
              <a:rPr kumimoji="0" sz="1000" b="0" i="0" u="none" strike="noStrike" kern="1200" cap="none" spc="75" normalizeH="0" baseline="0" noProof="0" dirty="0">
                <a:ln>
                  <a:noFill/>
                </a:ln>
                <a:solidFill>
                  <a:prstClr val="black"/>
                </a:solidFill>
                <a:effectLst/>
                <a:uLnTx/>
                <a:uFillTx/>
                <a:latin typeface="Calibri"/>
                <a:ea typeface="+mn-ea"/>
                <a:cs typeface="Calibri"/>
              </a:rPr>
              <a:t>PRODUCTION</a:t>
            </a: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24765" marR="0" lvl="0" indent="0" algn="l" defTabSz="914400" rtl="0" eaLnBrk="1" fontAlgn="auto" latinLnBrk="0" hangingPunct="1">
              <a:lnSpc>
                <a:spcPct val="100000"/>
              </a:lnSpc>
              <a:spcBef>
                <a:spcPts val="50"/>
              </a:spcBef>
              <a:spcAft>
                <a:spcPts val="0"/>
              </a:spcAft>
              <a:buClrTx/>
              <a:buSzTx/>
              <a:buFontTx/>
              <a:buNone/>
              <a:tabLst/>
              <a:defRPr/>
            </a:pPr>
            <a:r>
              <a:rPr kumimoji="0" sz="1800" b="0" i="0" u="none" strike="noStrike" kern="1200" cap="none" spc="65" normalizeH="0" baseline="0" noProof="0" dirty="0">
                <a:ln>
                  <a:noFill/>
                </a:ln>
                <a:solidFill>
                  <a:prstClr val="black"/>
                </a:solidFill>
                <a:effectLst/>
                <a:uLnTx/>
                <a:uFillTx/>
                <a:latin typeface="Calibri"/>
                <a:ea typeface="+mn-ea"/>
                <a:cs typeface="Calibri"/>
              </a:rPr>
              <a:t>198M</a:t>
            </a:r>
            <a:r>
              <a:rPr kumimoji="0" sz="1800" b="0" i="0" u="none" strike="noStrike" kern="1200" cap="none" spc="135" normalizeH="0" baseline="0" noProof="0" dirty="0">
                <a:ln>
                  <a:noFill/>
                </a:ln>
                <a:solidFill>
                  <a:prstClr val="black"/>
                </a:solidFill>
                <a:effectLst/>
                <a:uLnTx/>
                <a:uFillTx/>
                <a:latin typeface="Calibri"/>
                <a:ea typeface="+mn-ea"/>
                <a:cs typeface="Calibri"/>
              </a:rPr>
              <a:t> </a:t>
            </a:r>
            <a:r>
              <a:rPr kumimoji="0" sz="1800" b="0" i="0" u="none" strike="noStrike" kern="1200" cap="none" spc="65" normalizeH="0" baseline="0" noProof="0" dirty="0">
                <a:ln>
                  <a:noFill/>
                </a:ln>
                <a:solidFill>
                  <a:prstClr val="black"/>
                </a:solidFill>
                <a:effectLst/>
                <a:uLnTx/>
                <a:uFillTx/>
                <a:latin typeface="Calibri"/>
                <a:ea typeface="+mn-ea"/>
                <a:cs typeface="Calibri"/>
              </a:rPr>
              <a:t>MMBTU</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31" name="object 31"/>
          <p:cNvPicPr/>
          <p:nvPr/>
        </p:nvPicPr>
        <p:blipFill>
          <a:blip r:embed="rId9" cstate="print"/>
          <a:stretch>
            <a:fillRect/>
          </a:stretch>
        </p:blipFill>
        <p:spPr>
          <a:xfrm>
            <a:off x="1365503" y="1999488"/>
            <a:ext cx="3805428" cy="3834345"/>
          </a:xfrm>
          <a:prstGeom prst="rect">
            <a:avLst/>
          </a:prstGeom>
        </p:spPr>
      </p:pic>
      <p:sp>
        <p:nvSpPr>
          <p:cNvPr id="32" name="object 32"/>
          <p:cNvSpPr txBox="1"/>
          <p:nvPr/>
        </p:nvSpPr>
        <p:spPr>
          <a:xfrm>
            <a:off x="2812414" y="3099307"/>
            <a:ext cx="852169" cy="706120"/>
          </a:xfrm>
          <a:prstGeom prst="rect">
            <a:avLst/>
          </a:prstGeom>
        </p:spPr>
        <p:txBody>
          <a:bodyPr vert="horz" wrap="square" lIns="0" tIns="12065" rIns="0" bIns="0" rtlCol="0">
            <a:spAutoFit/>
          </a:bodyPr>
          <a:lstStyle/>
          <a:p>
            <a:pPr marL="1270" marR="0" lvl="0" indent="0" algn="ctr"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10" normalizeH="0" baseline="0" noProof="0" dirty="0">
                <a:ln>
                  <a:noFill/>
                </a:ln>
                <a:solidFill>
                  <a:srgbClr val="FFFFFF"/>
                </a:solidFill>
                <a:effectLst/>
                <a:uLnTx/>
                <a:uFillTx/>
                <a:latin typeface="Calibri"/>
                <a:ea typeface="+mn-ea"/>
                <a:cs typeface="Calibri"/>
              </a:rPr>
              <a:t>160</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8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Calibri"/>
                <a:ea typeface="+mn-ea"/>
                <a:cs typeface="Calibri"/>
              </a:rPr>
              <a:t>Facilities</a:t>
            </a:r>
            <a:r>
              <a:rPr kumimoji="0" sz="1575" b="0" i="0" u="none" strike="noStrike" kern="1200" cap="none" spc="-7" normalizeH="0" baseline="26455" noProof="0" dirty="0">
                <a:ln>
                  <a:noFill/>
                </a:ln>
                <a:solidFill>
                  <a:srgbClr val="FFFFFF"/>
                </a:solidFill>
                <a:effectLst/>
                <a:uLnTx/>
                <a:uFillTx/>
                <a:latin typeface="Calibri"/>
                <a:ea typeface="+mn-ea"/>
                <a:cs typeface="Calibri"/>
              </a:rPr>
              <a:t>1</a:t>
            </a:r>
            <a:endParaRPr kumimoji="0" sz="1575" b="0" i="0" u="none" strike="noStrike" kern="1200" cap="none" spc="0" normalizeH="0" baseline="26455" noProof="0">
              <a:ln>
                <a:noFill/>
              </a:ln>
              <a:solidFill>
                <a:prstClr val="black"/>
              </a:solidFill>
              <a:effectLst/>
              <a:uLnTx/>
              <a:uFillTx/>
              <a:latin typeface="Calibri"/>
              <a:ea typeface="+mn-ea"/>
              <a:cs typeface="Calibri"/>
            </a:endParaRPr>
          </a:p>
        </p:txBody>
      </p:sp>
      <p:pic>
        <p:nvPicPr>
          <p:cNvPr id="33" name="object 33"/>
          <p:cNvPicPr/>
          <p:nvPr/>
        </p:nvPicPr>
        <p:blipFill>
          <a:blip r:embed="rId10" cstate="print"/>
          <a:stretch>
            <a:fillRect/>
          </a:stretch>
        </p:blipFill>
        <p:spPr>
          <a:xfrm>
            <a:off x="2756916" y="2281427"/>
            <a:ext cx="963168" cy="963168"/>
          </a:xfrm>
          <a:prstGeom prst="rect">
            <a:avLst/>
          </a:prstGeom>
        </p:spPr>
      </p:pic>
      <p:sp>
        <p:nvSpPr>
          <p:cNvPr id="34" name="object 34"/>
          <p:cNvSpPr txBox="1"/>
          <p:nvPr/>
        </p:nvSpPr>
        <p:spPr>
          <a:xfrm>
            <a:off x="2872867" y="4747640"/>
            <a:ext cx="732155" cy="706120"/>
          </a:xfrm>
          <a:prstGeom prst="rect">
            <a:avLst/>
          </a:prstGeom>
        </p:spPr>
        <p:txBody>
          <a:bodyPr vert="horz" wrap="square" lIns="0" tIns="12065" rIns="0" bIns="0" rtlCol="0">
            <a:spAutoFit/>
          </a:bodyPr>
          <a:lstStyle/>
          <a:p>
            <a:pPr marL="97790" marR="0"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5" normalizeH="0" baseline="0" noProof="0" dirty="0">
                <a:ln>
                  <a:noFill/>
                </a:ln>
                <a:solidFill>
                  <a:srgbClr val="FFFFFF"/>
                </a:solidFill>
                <a:effectLst/>
                <a:uLnTx/>
                <a:uFillTx/>
                <a:latin typeface="Calibri"/>
                <a:ea typeface="+mn-ea"/>
                <a:cs typeface="Calibri"/>
              </a:rPr>
              <a:t>50+</a:t>
            </a:r>
            <a:endParaRPr kumimoji="0" sz="2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85"/>
              </a:spcBef>
              <a:spcAft>
                <a:spcPts val="0"/>
              </a:spcAft>
              <a:buClrTx/>
              <a:buSzTx/>
              <a:buFontTx/>
              <a:buNone/>
              <a:tabLst/>
              <a:defRPr/>
            </a:pPr>
            <a:r>
              <a:rPr kumimoji="0" sz="1600" b="0" i="0" u="none" strike="noStrike" kern="1200" cap="none" spc="-10" normalizeH="0" baseline="0" noProof="0" dirty="0">
                <a:ln>
                  <a:noFill/>
                </a:ln>
                <a:solidFill>
                  <a:srgbClr val="FFFFFF"/>
                </a:solidFill>
                <a:effectLst/>
                <a:uLnTx/>
                <a:uFillTx/>
                <a:latin typeface="Calibri"/>
                <a:ea typeface="+mn-ea"/>
                <a:cs typeface="Calibri"/>
              </a:rPr>
              <a:t>Facilities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pic>
        <p:nvPicPr>
          <p:cNvPr id="35" name="object 35"/>
          <p:cNvPicPr/>
          <p:nvPr/>
        </p:nvPicPr>
        <p:blipFill>
          <a:blip r:embed="rId11" cstate="print"/>
          <a:stretch>
            <a:fillRect/>
          </a:stretch>
        </p:blipFill>
        <p:spPr>
          <a:xfrm>
            <a:off x="2756916" y="3928871"/>
            <a:ext cx="963168" cy="96469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CDD6D9"/>
          </a:solidFill>
        </p:spPr>
        <p:txBody>
          <a:bodyPr wrap="square" lIns="0" tIns="0" rIns="0" bIns="0" rtlCol="0"/>
          <a:lstStyle/>
          <a:p>
            <a:endParaRPr/>
          </a:p>
        </p:txBody>
      </p:sp>
      <p:sp>
        <p:nvSpPr>
          <p:cNvPr id="3" name="object 3"/>
          <p:cNvSpPr/>
          <p:nvPr/>
        </p:nvSpPr>
        <p:spPr>
          <a:xfrm>
            <a:off x="0" y="384047"/>
            <a:ext cx="67310" cy="394970"/>
          </a:xfrm>
          <a:custGeom>
            <a:avLst/>
            <a:gdLst/>
            <a:ahLst/>
            <a:cxnLst/>
            <a:rect l="l" t="t" r="r" b="b"/>
            <a:pathLst>
              <a:path w="67310" h="394970">
                <a:moveTo>
                  <a:pt x="67055" y="0"/>
                </a:moveTo>
                <a:lnTo>
                  <a:pt x="0" y="0"/>
                </a:lnTo>
                <a:lnTo>
                  <a:pt x="0" y="394715"/>
                </a:lnTo>
                <a:lnTo>
                  <a:pt x="67055" y="394715"/>
                </a:lnTo>
                <a:lnTo>
                  <a:pt x="67055" y="0"/>
                </a:lnTo>
                <a:close/>
              </a:path>
            </a:pathLst>
          </a:custGeom>
          <a:solidFill>
            <a:srgbClr val="83BC49"/>
          </a:solidFill>
        </p:spPr>
        <p:txBody>
          <a:bodyPr wrap="square" lIns="0" tIns="0" rIns="0" bIns="0" rtlCol="0"/>
          <a:lstStyle/>
          <a:p>
            <a:endParaRPr/>
          </a:p>
        </p:txBody>
      </p:sp>
      <p:pic>
        <p:nvPicPr>
          <p:cNvPr id="4" name="object 4"/>
          <p:cNvPicPr/>
          <p:nvPr/>
        </p:nvPicPr>
        <p:blipFill>
          <a:blip r:embed="rId3" cstate="print"/>
          <a:stretch>
            <a:fillRect/>
          </a:stretch>
        </p:blipFill>
        <p:spPr>
          <a:xfrm>
            <a:off x="10774680" y="6504430"/>
            <a:ext cx="934212" cy="266700"/>
          </a:xfrm>
          <a:prstGeom prst="rect">
            <a:avLst/>
          </a:prstGeom>
        </p:spPr>
      </p:pic>
      <p:sp>
        <p:nvSpPr>
          <p:cNvPr id="5" name="object 5"/>
          <p:cNvSpPr txBox="1">
            <a:spLocks noGrp="1"/>
          </p:cNvSpPr>
          <p:nvPr>
            <p:ph type="title"/>
          </p:nvPr>
        </p:nvSpPr>
        <p:spPr>
          <a:xfrm>
            <a:off x="358241" y="270763"/>
            <a:ext cx="8319134"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0D64A6"/>
                </a:solidFill>
                <a:latin typeface="Calibri"/>
                <a:cs typeface="Calibri"/>
              </a:rPr>
              <a:t>The</a:t>
            </a:r>
            <a:r>
              <a:rPr sz="2800" b="1" dirty="0">
                <a:solidFill>
                  <a:srgbClr val="0D64A6"/>
                </a:solidFill>
                <a:latin typeface="Calibri"/>
                <a:cs typeface="Calibri"/>
              </a:rPr>
              <a:t> </a:t>
            </a:r>
            <a:r>
              <a:rPr sz="2800" b="1" spc="-10" dirty="0">
                <a:solidFill>
                  <a:srgbClr val="0D64A6"/>
                </a:solidFill>
                <a:latin typeface="Calibri"/>
                <a:cs typeface="Calibri"/>
              </a:rPr>
              <a:t>Four</a:t>
            </a:r>
            <a:r>
              <a:rPr sz="2800" b="1" spc="20" dirty="0">
                <a:solidFill>
                  <a:srgbClr val="0D64A6"/>
                </a:solidFill>
                <a:latin typeface="Calibri"/>
                <a:cs typeface="Calibri"/>
              </a:rPr>
              <a:t> </a:t>
            </a:r>
            <a:r>
              <a:rPr sz="2800" b="1" spc="-15" dirty="0">
                <a:solidFill>
                  <a:srgbClr val="0D64A6"/>
                </a:solidFill>
                <a:latin typeface="Calibri"/>
                <a:cs typeface="Calibri"/>
              </a:rPr>
              <a:t>Pillars</a:t>
            </a:r>
            <a:r>
              <a:rPr sz="2800" b="1" spc="25" dirty="0">
                <a:solidFill>
                  <a:srgbClr val="0D64A6"/>
                </a:solidFill>
                <a:latin typeface="Calibri"/>
                <a:cs typeface="Calibri"/>
              </a:rPr>
              <a:t> </a:t>
            </a:r>
            <a:r>
              <a:rPr sz="2800" b="1" spc="-5" dirty="0">
                <a:solidFill>
                  <a:srgbClr val="0D64A6"/>
                </a:solidFill>
                <a:latin typeface="Calibri"/>
                <a:cs typeface="Calibri"/>
              </a:rPr>
              <a:t>of</a:t>
            </a:r>
            <a:r>
              <a:rPr sz="2800" b="1" spc="10" dirty="0">
                <a:solidFill>
                  <a:srgbClr val="0D64A6"/>
                </a:solidFill>
                <a:latin typeface="Calibri"/>
                <a:cs typeface="Calibri"/>
              </a:rPr>
              <a:t> </a:t>
            </a:r>
            <a:r>
              <a:rPr sz="2800" b="1" spc="-5" dirty="0">
                <a:solidFill>
                  <a:srgbClr val="0D64A6"/>
                </a:solidFill>
                <a:latin typeface="Calibri"/>
                <a:cs typeface="Calibri"/>
              </a:rPr>
              <a:t>a</a:t>
            </a:r>
            <a:r>
              <a:rPr sz="2800" b="1" spc="20" dirty="0">
                <a:solidFill>
                  <a:srgbClr val="0D64A6"/>
                </a:solidFill>
                <a:latin typeface="Calibri"/>
                <a:cs typeface="Calibri"/>
              </a:rPr>
              <a:t> </a:t>
            </a:r>
            <a:r>
              <a:rPr sz="2800" b="1" spc="-10" dirty="0">
                <a:solidFill>
                  <a:srgbClr val="0D64A6"/>
                </a:solidFill>
                <a:latin typeface="Calibri"/>
                <a:cs typeface="Calibri"/>
              </a:rPr>
              <a:t>Compelling</a:t>
            </a:r>
            <a:r>
              <a:rPr sz="2800" b="1" spc="35" dirty="0">
                <a:solidFill>
                  <a:srgbClr val="0D64A6"/>
                </a:solidFill>
                <a:latin typeface="Calibri"/>
                <a:cs typeface="Calibri"/>
              </a:rPr>
              <a:t> </a:t>
            </a:r>
            <a:r>
              <a:rPr sz="2800" b="1" spc="-20" dirty="0">
                <a:solidFill>
                  <a:srgbClr val="0D64A6"/>
                </a:solidFill>
                <a:latin typeface="Calibri"/>
                <a:cs typeface="Calibri"/>
              </a:rPr>
              <a:t>Investment</a:t>
            </a:r>
            <a:r>
              <a:rPr sz="2800" b="1" spc="30" dirty="0">
                <a:solidFill>
                  <a:srgbClr val="0D64A6"/>
                </a:solidFill>
                <a:latin typeface="Calibri"/>
                <a:cs typeface="Calibri"/>
              </a:rPr>
              <a:t> </a:t>
            </a:r>
            <a:r>
              <a:rPr sz="2800" b="1" spc="-10" dirty="0">
                <a:solidFill>
                  <a:srgbClr val="0D64A6"/>
                </a:solidFill>
                <a:latin typeface="Calibri"/>
                <a:cs typeface="Calibri"/>
              </a:rPr>
              <a:t>Opportunity</a:t>
            </a:r>
            <a:endParaRPr sz="2800">
              <a:latin typeface="Calibri"/>
              <a:cs typeface="Calibri"/>
            </a:endParaRPr>
          </a:p>
        </p:txBody>
      </p:sp>
      <p:sp>
        <p:nvSpPr>
          <p:cNvPr id="7" name="object 7"/>
          <p:cNvSpPr txBox="1"/>
          <p:nvPr/>
        </p:nvSpPr>
        <p:spPr>
          <a:xfrm>
            <a:off x="352755" y="6434734"/>
            <a:ext cx="1475105" cy="132080"/>
          </a:xfrm>
          <a:prstGeom prst="rect">
            <a:avLst/>
          </a:prstGeom>
        </p:spPr>
        <p:txBody>
          <a:bodyPr vert="horz" wrap="square" lIns="0" tIns="12065" rIns="0" bIns="0" rtlCol="0">
            <a:spAutoFit/>
          </a:bodyPr>
          <a:lstStyle/>
          <a:p>
            <a:pPr marL="12700">
              <a:lnSpc>
                <a:spcPct val="100000"/>
              </a:lnSpc>
              <a:spcBef>
                <a:spcPts val="95"/>
              </a:spcBef>
            </a:pPr>
            <a:r>
              <a:rPr sz="700" spc="-5" dirty="0">
                <a:latin typeface="Calibri"/>
                <a:cs typeface="Calibri"/>
              </a:rPr>
              <a:t>Sources:</a:t>
            </a:r>
            <a:r>
              <a:rPr sz="700" spc="20" dirty="0">
                <a:latin typeface="Calibri"/>
                <a:cs typeface="Calibri"/>
              </a:rPr>
              <a:t> </a:t>
            </a:r>
            <a:r>
              <a:rPr sz="700" spc="-5" dirty="0">
                <a:latin typeface="Calibri"/>
                <a:cs typeface="Calibri"/>
              </a:rPr>
              <a:t>Management,</a:t>
            </a:r>
            <a:r>
              <a:rPr sz="700" spc="25" dirty="0">
                <a:latin typeface="Calibri"/>
                <a:cs typeface="Calibri"/>
              </a:rPr>
              <a:t> </a:t>
            </a:r>
            <a:r>
              <a:rPr sz="700" spc="-10" dirty="0">
                <a:latin typeface="Calibri"/>
                <a:cs typeface="Calibri"/>
              </a:rPr>
              <a:t>Company</a:t>
            </a:r>
            <a:r>
              <a:rPr sz="700" spc="20" dirty="0">
                <a:latin typeface="Calibri"/>
                <a:cs typeface="Calibri"/>
              </a:rPr>
              <a:t> </a:t>
            </a:r>
            <a:r>
              <a:rPr sz="700" spc="-10" dirty="0">
                <a:latin typeface="Calibri"/>
                <a:cs typeface="Calibri"/>
              </a:rPr>
              <a:t>filings.</a:t>
            </a:r>
            <a:endParaRPr sz="700">
              <a:latin typeface="Calibri"/>
              <a:cs typeface="Calibri"/>
            </a:endParaRPr>
          </a:p>
        </p:txBody>
      </p:sp>
      <p:sp>
        <p:nvSpPr>
          <p:cNvPr id="8" name="object 8"/>
          <p:cNvSpPr txBox="1"/>
          <p:nvPr/>
        </p:nvSpPr>
        <p:spPr>
          <a:xfrm>
            <a:off x="665987" y="1656588"/>
            <a:ext cx="3274060" cy="4157979"/>
          </a:xfrm>
          <a:prstGeom prst="rect">
            <a:avLst/>
          </a:prstGeom>
          <a:solidFill>
            <a:srgbClr val="08A0D9">
              <a:alpha val="63920"/>
            </a:srgbClr>
          </a:solidFill>
        </p:spPr>
        <p:txBody>
          <a:bodyPr vert="horz" wrap="square" lIns="0" tIns="212090" rIns="0" bIns="0" rtlCol="0">
            <a:spAutoFit/>
          </a:bodyPr>
          <a:lstStyle/>
          <a:p>
            <a:pPr marL="386715">
              <a:lnSpc>
                <a:spcPct val="100000"/>
              </a:lnSpc>
              <a:spcBef>
                <a:spcPts val="1670"/>
              </a:spcBef>
            </a:pPr>
            <a:r>
              <a:rPr sz="2000" b="1" spc="-5" dirty="0">
                <a:solidFill>
                  <a:srgbClr val="FFFFFF"/>
                </a:solidFill>
                <a:latin typeface="Calibri"/>
                <a:cs typeface="Calibri"/>
              </a:rPr>
              <a:t>Sustainable</a:t>
            </a:r>
            <a:r>
              <a:rPr sz="2000" b="1" spc="-35" dirty="0">
                <a:solidFill>
                  <a:srgbClr val="FFFFFF"/>
                </a:solidFill>
                <a:latin typeface="Calibri"/>
                <a:cs typeface="Calibri"/>
              </a:rPr>
              <a:t> </a:t>
            </a:r>
            <a:r>
              <a:rPr sz="2000" b="1" spc="-15" dirty="0">
                <a:solidFill>
                  <a:srgbClr val="FFFFFF"/>
                </a:solidFill>
                <a:latin typeface="Calibri"/>
                <a:cs typeface="Calibri"/>
              </a:rPr>
              <a:t>Advantages</a:t>
            </a:r>
            <a:endParaRPr sz="2000" dirty="0">
              <a:latin typeface="Calibri"/>
              <a:cs typeface="Calibri"/>
            </a:endParaRPr>
          </a:p>
          <a:p>
            <a:pPr>
              <a:lnSpc>
                <a:spcPct val="100000"/>
              </a:lnSpc>
              <a:spcBef>
                <a:spcPts val="55"/>
              </a:spcBef>
            </a:pPr>
            <a:endParaRPr sz="2900" dirty="0">
              <a:latin typeface="Calibri"/>
              <a:cs typeface="Calibri"/>
            </a:endParaRPr>
          </a:p>
          <a:p>
            <a:pPr marL="375285" marR="169545" indent="-172720">
              <a:lnSpc>
                <a:spcPct val="100000"/>
              </a:lnSpc>
              <a:buFont typeface="Arial"/>
              <a:buChar char="•"/>
              <a:tabLst>
                <a:tab pos="375920" algn="l"/>
              </a:tabLst>
            </a:pPr>
            <a:r>
              <a:rPr sz="1600" spc="-10" dirty="0">
                <a:latin typeface="Calibri"/>
                <a:cs typeface="Calibri"/>
              </a:rPr>
              <a:t>Sole</a:t>
            </a:r>
            <a:r>
              <a:rPr sz="1600" dirty="0">
                <a:latin typeface="Calibri"/>
                <a:cs typeface="Calibri"/>
              </a:rPr>
              <a:t> </a:t>
            </a:r>
            <a:r>
              <a:rPr sz="1600" spc="-10" dirty="0">
                <a:latin typeface="Calibri"/>
                <a:cs typeface="Calibri"/>
              </a:rPr>
              <a:t>provider</a:t>
            </a:r>
            <a:r>
              <a:rPr sz="1600" spc="25" dirty="0">
                <a:latin typeface="Calibri"/>
                <a:cs typeface="Calibri"/>
              </a:rPr>
              <a:t> </a:t>
            </a:r>
            <a:r>
              <a:rPr sz="1600" spc="-5" dirty="0">
                <a:latin typeface="Calibri"/>
                <a:cs typeface="Calibri"/>
              </a:rPr>
              <a:t>of</a:t>
            </a:r>
            <a:r>
              <a:rPr sz="1600" spc="10" dirty="0">
                <a:latin typeface="Calibri"/>
                <a:cs typeface="Calibri"/>
              </a:rPr>
              <a:t> </a:t>
            </a:r>
            <a:r>
              <a:rPr sz="1600" spc="-10" dirty="0">
                <a:latin typeface="Calibri"/>
                <a:cs typeface="Calibri"/>
              </a:rPr>
              <a:t>disruptive </a:t>
            </a:r>
            <a:r>
              <a:rPr sz="1600" spc="-5" dirty="0">
                <a:latin typeface="Calibri"/>
                <a:cs typeface="Calibri"/>
              </a:rPr>
              <a:t> </a:t>
            </a:r>
            <a:r>
              <a:rPr sz="1600" spc="-10" dirty="0">
                <a:latin typeface="Calibri"/>
                <a:cs typeface="Calibri"/>
              </a:rPr>
              <a:t>technology</a:t>
            </a:r>
            <a:r>
              <a:rPr sz="1600" dirty="0">
                <a:latin typeface="Calibri"/>
                <a:cs typeface="Calibri"/>
              </a:rPr>
              <a:t> </a:t>
            </a:r>
            <a:r>
              <a:rPr sz="1600" spc="-10" dirty="0">
                <a:latin typeface="Calibri"/>
                <a:cs typeface="Calibri"/>
              </a:rPr>
              <a:t>addressing</a:t>
            </a:r>
            <a:r>
              <a:rPr sz="1600" spc="5" dirty="0">
                <a:latin typeface="Calibri"/>
                <a:cs typeface="Calibri"/>
              </a:rPr>
              <a:t> </a:t>
            </a:r>
            <a:r>
              <a:rPr sz="1600" spc="-10" dirty="0">
                <a:latin typeface="Calibri"/>
                <a:cs typeface="Calibri"/>
              </a:rPr>
              <a:t>large</a:t>
            </a:r>
            <a:r>
              <a:rPr sz="1600" dirty="0">
                <a:latin typeface="Calibri"/>
                <a:cs typeface="Calibri"/>
              </a:rPr>
              <a:t> </a:t>
            </a:r>
            <a:r>
              <a:rPr sz="1600" spc="-45" dirty="0">
                <a:latin typeface="Calibri"/>
                <a:cs typeface="Calibri"/>
              </a:rPr>
              <a:t>TAM</a:t>
            </a:r>
            <a:endParaRPr sz="1600" dirty="0">
              <a:latin typeface="Calibri"/>
              <a:cs typeface="Calibri"/>
            </a:endParaRPr>
          </a:p>
          <a:p>
            <a:pPr marL="375285" indent="-172720">
              <a:lnSpc>
                <a:spcPct val="100000"/>
              </a:lnSpc>
              <a:spcBef>
                <a:spcPts val="1200"/>
              </a:spcBef>
              <a:buFont typeface="Arial"/>
              <a:buChar char="•"/>
              <a:tabLst>
                <a:tab pos="375920" algn="l"/>
              </a:tabLst>
            </a:pPr>
            <a:r>
              <a:rPr sz="1600" spc="-10" dirty="0">
                <a:latin typeface="Calibri"/>
                <a:cs typeface="Calibri"/>
              </a:rPr>
              <a:t>Complete</a:t>
            </a:r>
            <a:r>
              <a:rPr sz="1600" spc="-15" dirty="0">
                <a:latin typeface="Calibri"/>
                <a:cs typeface="Calibri"/>
              </a:rPr>
              <a:t> </a:t>
            </a:r>
            <a:r>
              <a:rPr sz="1600" spc="-5" dirty="0">
                <a:latin typeface="Calibri"/>
                <a:cs typeface="Calibri"/>
              </a:rPr>
              <a:t>end-to-end</a:t>
            </a:r>
            <a:r>
              <a:rPr sz="1600" spc="-20" dirty="0">
                <a:latin typeface="Calibri"/>
                <a:cs typeface="Calibri"/>
              </a:rPr>
              <a:t> </a:t>
            </a:r>
            <a:r>
              <a:rPr sz="1600" spc="-5" dirty="0">
                <a:latin typeface="Calibri"/>
                <a:cs typeface="Calibri"/>
              </a:rPr>
              <a:t>solution</a:t>
            </a:r>
            <a:endParaRPr sz="1600" dirty="0">
              <a:latin typeface="Calibri"/>
              <a:cs typeface="Calibri"/>
            </a:endParaRPr>
          </a:p>
          <a:p>
            <a:pPr marL="375285">
              <a:lnSpc>
                <a:spcPct val="100000"/>
              </a:lnSpc>
            </a:pPr>
            <a:r>
              <a:rPr sz="1600" spc="-15" dirty="0">
                <a:latin typeface="Calibri"/>
                <a:cs typeface="Calibri"/>
              </a:rPr>
              <a:t>for</a:t>
            </a:r>
            <a:r>
              <a:rPr sz="1600" dirty="0">
                <a:latin typeface="Calibri"/>
                <a:cs typeface="Calibri"/>
              </a:rPr>
              <a:t> </a:t>
            </a:r>
            <a:r>
              <a:rPr sz="1600" spc="-10" dirty="0">
                <a:latin typeface="Calibri"/>
                <a:cs typeface="Calibri"/>
              </a:rPr>
              <a:t>any</a:t>
            </a:r>
            <a:r>
              <a:rPr sz="1600" spc="-25" dirty="0">
                <a:latin typeface="Calibri"/>
                <a:cs typeface="Calibri"/>
              </a:rPr>
              <a:t> </a:t>
            </a:r>
            <a:r>
              <a:rPr sz="1600" spc="-5" dirty="0">
                <a:latin typeface="Calibri"/>
                <a:cs typeface="Calibri"/>
              </a:rPr>
              <a:t>type</a:t>
            </a:r>
            <a:r>
              <a:rPr sz="1600" dirty="0">
                <a:latin typeface="Calibri"/>
                <a:cs typeface="Calibri"/>
              </a:rPr>
              <a:t> </a:t>
            </a:r>
            <a:r>
              <a:rPr sz="1600" spc="-5" dirty="0">
                <a:latin typeface="Calibri"/>
                <a:cs typeface="Calibri"/>
              </a:rPr>
              <a:t>of </a:t>
            </a:r>
            <a:r>
              <a:rPr sz="1600" spc="-15" dirty="0">
                <a:latin typeface="Calibri"/>
                <a:cs typeface="Calibri"/>
              </a:rPr>
              <a:t>feedstock</a:t>
            </a:r>
            <a:endParaRPr sz="1600" dirty="0">
              <a:latin typeface="Calibri"/>
              <a:cs typeface="Calibri"/>
            </a:endParaRPr>
          </a:p>
          <a:p>
            <a:pPr marL="375285" marR="294640" indent="-172720">
              <a:lnSpc>
                <a:spcPct val="100000"/>
              </a:lnSpc>
              <a:spcBef>
                <a:spcPts val="1200"/>
              </a:spcBef>
              <a:buFont typeface="Arial"/>
              <a:buChar char="•"/>
              <a:tabLst>
                <a:tab pos="375920" algn="l"/>
              </a:tabLst>
            </a:pPr>
            <a:r>
              <a:rPr sz="1600" spc="-5" dirty="0">
                <a:latin typeface="Calibri"/>
                <a:cs typeface="Calibri"/>
              </a:rPr>
              <a:t>Global</a:t>
            </a:r>
            <a:r>
              <a:rPr sz="1600" spc="-15" dirty="0">
                <a:latin typeface="Calibri"/>
                <a:cs typeface="Calibri"/>
              </a:rPr>
              <a:t> </a:t>
            </a:r>
            <a:r>
              <a:rPr sz="1600" spc="-10" dirty="0">
                <a:latin typeface="Calibri"/>
                <a:cs typeface="Calibri"/>
              </a:rPr>
              <a:t>presence</a:t>
            </a:r>
            <a:r>
              <a:rPr sz="1600" spc="20" dirty="0">
                <a:latin typeface="Calibri"/>
                <a:cs typeface="Calibri"/>
              </a:rPr>
              <a:t> </a:t>
            </a:r>
            <a:r>
              <a:rPr sz="1600" spc="-5" dirty="0">
                <a:latin typeface="Calibri"/>
                <a:cs typeface="Calibri"/>
              </a:rPr>
              <a:t>with</a:t>
            </a:r>
            <a:r>
              <a:rPr sz="1600" spc="-10" dirty="0">
                <a:latin typeface="Calibri"/>
                <a:cs typeface="Calibri"/>
              </a:rPr>
              <a:t> </a:t>
            </a:r>
            <a:r>
              <a:rPr sz="1600" spc="-15" dirty="0">
                <a:latin typeface="Calibri"/>
                <a:cs typeface="Calibri"/>
              </a:rPr>
              <a:t>more </a:t>
            </a:r>
            <a:r>
              <a:rPr sz="1600" spc="-10" dirty="0">
                <a:latin typeface="Calibri"/>
                <a:cs typeface="Calibri"/>
              </a:rPr>
              <a:t> </a:t>
            </a:r>
            <a:r>
              <a:rPr sz="1600" spc="-15" dirty="0">
                <a:latin typeface="Calibri"/>
                <a:cs typeface="Calibri"/>
              </a:rPr>
              <a:t>references</a:t>
            </a:r>
            <a:r>
              <a:rPr sz="1600" spc="15" dirty="0">
                <a:latin typeface="Calibri"/>
                <a:cs typeface="Calibri"/>
              </a:rPr>
              <a:t> </a:t>
            </a:r>
            <a:r>
              <a:rPr sz="1600" spc="-5" dirty="0">
                <a:latin typeface="Calibri"/>
                <a:cs typeface="Calibri"/>
              </a:rPr>
              <a:t>than</a:t>
            </a:r>
            <a:r>
              <a:rPr sz="1600" spc="-40" dirty="0">
                <a:latin typeface="Calibri"/>
                <a:cs typeface="Calibri"/>
              </a:rPr>
              <a:t> </a:t>
            </a:r>
            <a:r>
              <a:rPr sz="1600" spc="-10" dirty="0">
                <a:latin typeface="Calibri"/>
                <a:cs typeface="Calibri"/>
              </a:rPr>
              <a:t>any</a:t>
            </a:r>
            <a:r>
              <a:rPr sz="1600" spc="-20" dirty="0">
                <a:latin typeface="Calibri"/>
                <a:cs typeface="Calibri"/>
              </a:rPr>
              <a:t> </a:t>
            </a:r>
            <a:r>
              <a:rPr sz="1600" spc="-10" dirty="0">
                <a:latin typeface="Calibri"/>
                <a:cs typeface="Calibri"/>
              </a:rPr>
              <a:t>competitor</a:t>
            </a:r>
            <a:endParaRPr sz="1600" dirty="0">
              <a:latin typeface="Calibri"/>
              <a:cs typeface="Calibri"/>
            </a:endParaRPr>
          </a:p>
          <a:p>
            <a:pPr marL="375285" indent="-172720">
              <a:lnSpc>
                <a:spcPct val="100000"/>
              </a:lnSpc>
              <a:spcBef>
                <a:spcPts val="1200"/>
              </a:spcBef>
              <a:buFont typeface="Arial"/>
              <a:buChar char="•"/>
              <a:tabLst>
                <a:tab pos="375920" algn="l"/>
              </a:tabLst>
            </a:pPr>
            <a:r>
              <a:rPr sz="1600" spc="-10" dirty="0">
                <a:latin typeface="Calibri"/>
                <a:cs typeface="Calibri"/>
              </a:rPr>
              <a:t>Protected</a:t>
            </a:r>
            <a:r>
              <a:rPr sz="1600" spc="5" dirty="0">
                <a:latin typeface="Calibri"/>
                <a:cs typeface="Calibri"/>
              </a:rPr>
              <a:t> </a:t>
            </a:r>
            <a:r>
              <a:rPr sz="1600" spc="-10" dirty="0">
                <a:latin typeface="Calibri"/>
                <a:cs typeface="Calibri"/>
              </a:rPr>
              <a:t>by</a:t>
            </a:r>
            <a:r>
              <a:rPr sz="1600" spc="-15" dirty="0">
                <a:latin typeface="Calibri"/>
                <a:cs typeface="Calibri"/>
              </a:rPr>
              <a:t> </a:t>
            </a:r>
            <a:r>
              <a:rPr sz="1600" spc="-10" dirty="0">
                <a:latin typeface="Calibri"/>
                <a:cs typeface="Calibri"/>
              </a:rPr>
              <a:t>231</a:t>
            </a:r>
            <a:r>
              <a:rPr sz="1600" spc="15" dirty="0">
                <a:latin typeface="Calibri"/>
                <a:cs typeface="Calibri"/>
              </a:rPr>
              <a:t> </a:t>
            </a:r>
            <a:r>
              <a:rPr sz="1600" spc="-10" dirty="0">
                <a:latin typeface="Calibri"/>
                <a:cs typeface="Calibri"/>
              </a:rPr>
              <a:t>patents</a:t>
            </a:r>
            <a:endParaRPr sz="1600" dirty="0">
              <a:latin typeface="Calibri"/>
              <a:cs typeface="Calibri"/>
            </a:endParaRPr>
          </a:p>
        </p:txBody>
      </p:sp>
      <p:grpSp>
        <p:nvGrpSpPr>
          <p:cNvPr id="9" name="object 9"/>
          <p:cNvGrpSpPr/>
          <p:nvPr/>
        </p:nvGrpSpPr>
        <p:grpSpPr>
          <a:xfrm>
            <a:off x="4869179" y="1607819"/>
            <a:ext cx="2475230" cy="4296410"/>
            <a:chOff x="4869179" y="1607819"/>
            <a:chExt cx="2475230" cy="4296410"/>
          </a:xfrm>
        </p:grpSpPr>
        <p:pic>
          <p:nvPicPr>
            <p:cNvPr id="10" name="object 10"/>
            <p:cNvPicPr/>
            <p:nvPr/>
          </p:nvPicPr>
          <p:blipFill>
            <a:blip r:embed="rId4" cstate="print"/>
            <a:stretch>
              <a:fillRect/>
            </a:stretch>
          </p:blipFill>
          <p:spPr>
            <a:xfrm>
              <a:off x="4869179" y="1607819"/>
              <a:ext cx="2474976" cy="4296156"/>
            </a:xfrm>
            <a:prstGeom prst="rect">
              <a:avLst/>
            </a:prstGeom>
          </p:spPr>
        </p:pic>
        <p:sp>
          <p:nvSpPr>
            <p:cNvPr id="11" name="object 11"/>
            <p:cNvSpPr/>
            <p:nvPr/>
          </p:nvSpPr>
          <p:spPr>
            <a:xfrm>
              <a:off x="4940807" y="1656587"/>
              <a:ext cx="2336800" cy="4157979"/>
            </a:xfrm>
            <a:custGeom>
              <a:avLst/>
              <a:gdLst/>
              <a:ahLst/>
              <a:cxnLst/>
              <a:rect l="l" t="t" r="r" b="b"/>
              <a:pathLst>
                <a:path w="2336800" h="4157979">
                  <a:moveTo>
                    <a:pt x="1168145" y="0"/>
                  </a:moveTo>
                  <a:lnTo>
                    <a:pt x="1119994" y="974"/>
                  </a:lnTo>
                  <a:lnTo>
                    <a:pt x="1072338" y="3872"/>
                  </a:lnTo>
                  <a:lnTo>
                    <a:pt x="1025215" y="8656"/>
                  </a:lnTo>
                  <a:lnTo>
                    <a:pt x="978664" y="15288"/>
                  </a:lnTo>
                  <a:lnTo>
                    <a:pt x="932720" y="23732"/>
                  </a:lnTo>
                  <a:lnTo>
                    <a:pt x="887423" y="33948"/>
                  </a:lnTo>
                  <a:lnTo>
                    <a:pt x="842809" y="45901"/>
                  </a:lnTo>
                  <a:lnTo>
                    <a:pt x="798917" y="59551"/>
                  </a:lnTo>
                  <a:lnTo>
                    <a:pt x="755783" y="74862"/>
                  </a:lnTo>
                  <a:lnTo>
                    <a:pt x="713446" y="91797"/>
                  </a:lnTo>
                  <a:lnTo>
                    <a:pt x="671942" y="110316"/>
                  </a:lnTo>
                  <a:lnTo>
                    <a:pt x="631310" y="130384"/>
                  </a:lnTo>
                  <a:lnTo>
                    <a:pt x="591588" y="151962"/>
                  </a:lnTo>
                  <a:lnTo>
                    <a:pt x="552811" y="175012"/>
                  </a:lnTo>
                  <a:lnTo>
                    <a:pt x="515019" y="199498"/>
                  </a:lnTo>
                  <a:lnTo>
                    <a:pt x="478249" y="225381"/>
                  </a:lnTo>
                  <a:lnTo>
                    <a:pt x="442538" y="252624"/>
                  </a:lnTo>
                  <a:lnTo>
                    <a:pt x="407924" y="281190"/>
                  </a:lnTo>
                  <a:lnTo>
                    <a:pt x="374445" y="311040"/>
                  </a:lnTo>
                  <a:lnTo>
                    <a:pt x="342137" y="342138"/>
                  </a:lnTo>
                  <a:lnTo>
                    <a:pt x="311040" y="374445"/>
                  </a:lnTo>
                  <a:lnTo>
                    <a:pt x="281190" y="407924"/>
                  </a:lnTo>
                  <a:lnTo>
                    <a:pt x="252624" y="442538"/>
                  </a:lnTo>
                  <a:lnTo>
                    <a:pt x="225381" y="478249"/>
                  </a:lnTo>
                  <a:lnTo>
                    <a:pt x="199498" y="515019"/>
                  </a:lnTo>
                  <a:lnTo>
                    <a:pt x="175012" y="552811"/>
                  </a:lnTo>
                  <a:lnTo>
                    <a:pt x="151962" y="591588"/>
                  </a:lnTo>
                  <a:lnTo>
                    <a:pt x="130384" y="631310"/>
                  </a:lnTo>
                  <a:lnTo>
                    <a:pt x="110316" y="671942"/>
                  </a:lnTo>
                  <a:lnTo>
                    <a:pt x="91797" y="713446"/>
                  </a:lnTo>
                  <a:lnTo>
                    <a:pt x="74862" y="755783"/>
                  </a:lnTo>
                  <a:lnTo>
                    <a:pt x="59551" y="798917"/>
                  </a:lnTo>
                  <a:lnTo>
                    <a:pt x="45901" y="842809"/>
                  </a:lnTo>
                  <a:lnTo>
                    <a:pt x="33948" y="887423"/>
                  </a:lnTo>
                  <a:lnTo>
                    <a:pt x="23732" y="932720"/>
                  </a:lnTo>
                  <a:lnTo>
                    <a:pt x="15288" y="978664"/>
                  </a:lnTo>
                  <a:lnTo>
                    <a:pt x="8656" y="1025215"/>
                  </a:lnTo>
                  <a:lnTo>
                    <a:pt x="3872" y="1072338"/>
                  </a:lnTo>
                  <a:lnTo>
                    <a:pt x="974" y="1119994"/>
                  </a:lnTo>
                  <a:lnTo>
                    <a:pt x="0" y="1168146"/>
                  </a:lnTo>
                  <a:lnTo>
                    <a:pt x="0" y="2989326"/>
                  </a:lnTo>
                  <a:lnTo>
                    <a:pt x="974" y="3037477"/>
                  </a:lnTo>
                  <a:lnTo>
                    <a:pt x="3872" y="3085133"/>
                  </a:lnTo>
                  <a:lnTo>
                    <a:pt x="8656" y="3132256"/>
                  </a:lnTo>
                  <a:lnTo>
                    <a:pt x="15288" y="3178807"/>
                  </a:lnTo>
                  <a:lnTo>
                    <a:pt x="23732" y="3224751"/>
                  </a:lnTo>
                  <a:lnTo>
                    <a:pt x="33948" y="3270048"/>
                  </a:lnTo>
                  <a:lnTo>
                    <a:pt x="45901" y="3314662"/>
                  </a:lnTo>
                  <a:lnTo>
                    <a:pt x="59551" y="3358554"/>
                  </a:lnTo>
                  <a:lnTo>
                    <a:pt x="74862" y="3401688"/>
                  </a:lnTo>
                  <a:lnTo>
                    <a:pt x="91797" y="3444025"/>
                  </a:lnTo>
                  <a:lnTo>
                    <a:pt x="110316" y="3485529"/>
                  </a:lnTo>
                  <a:lnTo>
                    <a:pt x="130384" y="3526161"/>
                  </a:lnTo>
                  <a:lnTo>
                    <a:pt x="151962" y="3565883"/>
                  </a:lnTo>
                  <a:lnTo>
                    <a:pt x="175012" y="3604660"/>
                  </a:lnTo>
                  <a:lnTo>
                    <a:pt x="199498" y="3642452"/>
                  </a:lnTo>
                  <a:lnTo>
                    <a:pt x="225381" y="3679222"/>
                  </a:lnTo>
                  <a:lnTo>
                    <a:pt x="252624" y="3714933"/>
                  </a:lnTo>
                  <a:lnTo>
                    <a:pt x="281190" y="3749547"/>
                  </a:lnTo>
                  <a:lnTo>
                    <a:pt x="311040" y="3783026"/>
                  </a:lnTo>
                  <a:lnTo>
                    <a:pt x="342138" y="3815334"/>
                  </a:lnTo>
                  <a:lnTo>
                    <a:pt x="374445" y="3846431"/>
                  </a:lnTo>
                  <a:lnTo>
                    <a:pt x="407924" y="3876281"/>
                  </a:lnTo>
                  <a:lnTo>
                    <a:pt x="442538" y="3904847"/>
                  </a:lnTo>
                  <a:lnTo>
                    <a:pt x="478249" y="3932090"/>
                  </a:lnTo>
                  <a:lnTo>
                    <a:pt x="515019" y="3957973"/>
                  </a:lnTo>
                  <a:lnTo>
                    <a:pt x="552811" y="3982459"/>
                  </a:lnTo>
                  <a:lnTo>
                    <a:pt x="591588" y="4005509"/>
                  </a:lnTo>
                  <a:lnTo>
                    <a:pt x="631310" y="4027087"/>
                  </a:lnTo>
                  <a:lnTo>
                    <a:pt x="671942" y="4047155"/>
                  </a:lnTo>
                  <a:lnTo>
                    <a:pt x="713446" y="4065674"/>
                  </a:lnTo>
                  <a:lnTo>
                    <a:pt x="755783" y="4082609"/>
                  </a:lnTo>
                  <a:lnTo>
                    <a:pt x="798917" y="4097920"/>
                  </a:lnTo>
                  <a:lnTo>
                    <a:pt x="842809" y="4111570"/>
                  </a:lnTo>
                  <a:lnTo>
                    <a:pt x="887423" y="4123523"/>
                  </a:lnTo>
                  <a:lnTo>
                    <a:pt x="932720" y="4133739"/>
                  </a:lnTo>
                  <a:lnTo>
                    <a:pt x="978664" y="4142183"/>
                  </a:lnTo>
                  <a:lnTo>
                    <a:pt x="1025215" y="4148815"/>
                  </a:lnTo>
                  <a:lnTo>
                    <a:pt x="1072338" y="4153599"/>
                  </a:lnTo>
                  <a:lnTo>
                    <a:pt x="1119994" y="4156497"/>
                  </a:lnTo>
                  <a:lnTo>
                    <a:pt x="1168145" y="4157472"/>
                  </a:lnTo>
                  <a:lnTo>
                    <a:pt x="1216297" y="4156497"/>
                  </a:lnTo>
                  <a:lnTo>
                    <a:pt x="1263953" y="4153599"/>
                  </a:lnTo>
                  <a:lnTo>
                    <a:pt x="1311076" y="4148815"/>
                  </a:lnTo>
                  <a:lnTo>
                    <a:pt x="1357627" y="4142183"/>
                  </a:lnTo>
                  <a:lnTo>
                    <a:pt x="1403571" y="4133739"/>
                  </a:lnTo>
                  <a:lnTo>
                    <a:pt x="1448868" y="4123523"/>
                  </a:lnTo>
                  <a:lnTo>
                    <a:pt x="1493482" y="4111570"/>
                  </a:lnTo>
                  <a:lnTo>
                    <a:pt x="1537374" y="4097920"/>
                  </a:lnTo>
                  <a:lnTo>
                    <a:pt x="1580508" y="4082609"/>
                  </a:lnTo>
                  <a:lnTo>
                    <a:pt x="1622845" y="4065674"/>
                  </a:lnTo>
                  <a:lnTo>
                    <a:pt x="1664349" y="4047155"/>
                  </a:lnTo>
                  <a:lnTo>
                    <a:pt x="1704981" y="4027087"/>
                  </a:lnTo>
                  <a:lnTo>
                    <a:pt x="1744703" y="4005509"/>
                  </a:lnTo>
                  <a:lnTo>
                    <a:pt x="1783480" y="3982459"/>
                  </a:lnTo>
                  <a:lnTo>
                    <a:pt x="1821272" y="3957973"/>
                  </a:lnTo>
                  <a:lnTo>
                    <a:pt x="1858042" y="3932090"/>
                  </a:lnTo>
                  <a:lnTo>
                    <a:pt x="1893753" y="3904847"/>
                  </a:lnTo>
                  <a:lnTo>
                    <a:pt x="1928367" y="3876281"/>
                  </a:lnTo>
                  <a:lnTo>
                    <a:pt x="1961846" y="3846431"/>
                  </a:lnTo>
                  <a:lnTo>
                    <a:pt x="1994153" y="3815334"/>
                  </a:lnTo>
                  <a:lnTo>
                    <a:pt x="2025251" y="3783026"/>
                  </a:lnTo>
                  <a:lnTo>
                    <a:pt x="2055101" y="3749547"/>
                  </a:lnTo>
                  <a:lnTo>
                    <a:pt x="2083667" y="3714933"/>
                  </a:lnTo>
                  <a:lnTo>
                    <a:pt x="2110910" y="3679222"/>
                  </a:lnTo>
                  <a:lnTo>
                    <a:pt x="2136793" y="3642452"/>
                  </a:lnTo>
                  <a:lnTo>
                    <a:pt x="2161279" y="3604660"/>
                  </a:lnTo>
                  <a:lnTo>
                    <a:pt x="2184329" y="3565883"/>
                  </a:lnTo>
                  <a:lnTo>
                    <a:pt x="2205907" y="3526161"/>
                  </a:lnTo>
                  <a:lnTo>
                    <a:pt x="2225975" y="3485529"/>
                  </a:lnTo>
                  <a:lnTo>
                    <a:pt x="2244494" y="3444025"/>
                  </a:lnTo>
                  <a:lnTo>
                    <a:pt x="2261429" y="3401688"/>
                  </a:lnTo>
                  <a:lnTo>
                    <a:pt x="2276740" y="3358554"/>
                  </a:lnTo>
                  <a:lnTo>
                    <a:pt x="2290390" y="3314662"/>
                  </a:lnTo>
                  <a:lnTo>
                    <a:pt x="2302343" y="3270048"/>
                  </a:lnTo>
                  <a:lnTo>
                    <a:pt x="2312559" y="3224751"/>
                  </a:lnTo>
                  <a:lnTo>
                    <a:pt x="2321003" y="3178807"/>
                  </a:lnTo>
                  <a:lnTo>
                    <a:pt x="2327635" y="3132256"/>
                  </a:lnTo>
                  <a:lnTo>
                    <a:pt x="2332419" y="3085133"/>
                  </a:lnTo>
                  <a:lnTo>
                    <a:pt x="2335317" y="3037477"/>
                  </a:lnTo>
                  <a:lnTo>
                    <a:pt x="2336291" y="2989326"/>
                  </a:lnTo>
                  <a:lnTo>
                    <a:pt x="2336291" y="1168146"/>
                  </a:lnTo>
                  <a:lnTo>
                    <a:pt x="2335317" y="1119994"/>
                  </a:lnTo>
                  <a:lnTo>
                    <a:pt x="2332419" y="1072338"/>
                  </a:lnTo>
                  <a:lnTo>
                    <a:pt x="2327635" y="1025215"/>
                  </a:lnTo>
                  <a:lnTo>
                    <a:pt x="2321003" y="978664"/>
                  </a:lnTo>
                  <a:lnTo>
                    <a:pt x="2312559" y="932720"/>
                  </a:lnTo>
                  <a:lnTo>
                    <a:pt x="2302343" y="887423"/>
                  </a:lnTo>
                  <a:lnTo>
                    <a:pt x="2290390" y="842809"/>
                  </a:lnTo>
                  <a:lnTo>
                    <a:pt x="2276740" y="798917"/>
                  </a:lnTo>
                  <a:lnTo>
                    <a:pt x="2261429" y="755783"/>
                  </a:lnTo>
                  <a:lnTo>
                    <a:pt x="2244494" y="713446"/>
                  </a:lnTo>
                  <a:lnTo>
                    <a:pt x="2225975" y="671942"/>
                  </a:lnTo>
                  <a:lnTo>
                    <a:pt x="2205907" y="631310"/>
                  </a:lnTo>
                  <a:lnTo>
                    <a:pt x="2184329" y="591588"/>
                  </a:lnTo>
                  <a:lnTo>
                    <a:pt x="2161279" y="552811"/>
                  </a:lnTo>
                  <a:lnTo>
                    <a:pt x="2136793" y="515019"/>
                  </a:lnTo>
                  <a:lnTo>
                    <a:pt x="2110910" y="478249"/>
                  </a:lnTo>
                  <a:lnTo>
                    <a:pt x="2083667" y="442538"/>
                  </a:lnTo>
                  <a:lnTo>
                    <a:pt x="2055101" y="407924"/>
                  </a:lnTo>
                  <a:lnTo>
                    <a:pt x="2025251" y="374445"/>
                  </a:lnTo>
                  <a:lnTo>
                    <a:pt x="1994154" y="342138"/>
                  </a:lnTo>
                  <a:lnTo>
                    <a:pt x="1961846" y="311040"/>
                  </a:lnTo>
                  <a:lnTo>
                    <a:pt x="1928367" y="281190"/>
                  </a:lnTo>
                  <a:lnTo>
                    <a:pt x="1893753" y="252624"/>
                  </a:lnTo>
                  <a:lnTo>
                    <a:pt x="1858042" y="225381"/>
                  </a:lnTo>
                  <a:lnTo>
                    <a:pt x="1821272" y="199498"/>
                  </a:lnTo>
                  <a:lnTo>
                    <a:pt x="1783480" y="175012"/>
                  </a:lnTo>
                  <a:lnTo>
                    <a:pt x="1744703" y="151962"/>
                  </a:lnTo>
                  <a:lnTo>
                    <a:pt x="1704981" y="130384"/>
                  </a:lnTo>
                  <a:lnTo>
                    <a:pt x="1664349" y="110316"/>
                  </a:lnTo>
                  <a:lnTo>
                    <a:pt x="1622845" y="91797"/>
                  </a:lnTo>
                  <a:lnTo>
                    <a:pt x="1580508" y="74862"/>
                  </a:lnTo>
                  <a:lnTo>
                    <a:pt x="1537374" y="59551"/>
                  </a:lnTo>
                  <a:lnTo>
                    <a:pt x="1493482" y="45901"/>
                  </a:lnTo>
                  <a:lnTo>
                    <a:pt x="1448868" y="33948"/>
                  </a:lnTo>
                  <a:lnTo>
                    <a:pt x="1403571" y="23732"/>
                  </a:lnTo>
                  <a:lnTo>
                    <a:pt x="1357627" y="15288"/>
                  </a:lnTo>
                  <a:lnTo>
                    <a:pt x="1311076" y="8656"/>
                  </a:lnTo>
                  <a:lnTo>
                    <a:pt x="1263953" y="3872"/>
                  </a:lnTo>
                  <a:lnTo>
                    <a:pt x="1216297" y="974"/>
                  </a:lnTo>
                  <a:lnTo>
                    <a:pt x="1168145" y="0"/>
                  </a:lnTo>
                  <a:close/>
                </a:path>
              </a:pathLst>
            </a:custGeom>
            <a:solidFill>
              <a:srgbClr val="FFFFFF">
                <a:alpha val="72155"/>
              </a:srgbClr>
            </a:solidFill>
          </p:spPr>
          <p:txBody>
            <a:bodyPr wrap="square" lIns="0" tIns="0" rIns="0" bIns="0" rtlCol="0"/>
            <a:lstStyle/>
            <a:p>
              <a:endParaRPr/>
            </a:p>
          </p:txBody>
        </p:sp>
        <p:sp>
          <p:nvSpPr>
            <p:cNvPr id="12" name="object 12"/>
            <p:cNvSpPr/>
            <p:nvPr/>
          </p:nvSpPr>
          <p:spPr>
            <a:xfrm>
              <a:off x="4940807" y="1656587"/>
              <a:ext cx="2336800" cy="4157979"/>
            </a:xfrm>
            <a:custGeom>
              <a:avLst/>
              <a:gdLst/>
              <a:ahLst/>
              <a:cxnLst/>
              <a:rect l="l" t="t" r="r" b="b"/>
              <a:pathLst>
                <a:path w="2336800" h="4157979">
                  <a:moveTo>
                    <a:pt x="0" y="1168146"/>
                  </a:moveTo>
                  <a:lnTo>
                    <a:pt x="974" y="1119994"/>
                  </a:lnTo>
                  <a:lnTo>
                    <a:pt x="3872" y="1072338"/>
                  </a:lnTo>
                  <a:lnTo>
                    <a:pt x="8656" y="1025215"/>
                  </a:lnTo>
                  <a:lnTo>
                    <a:pt x="15288" y="978664"/>
                  </a:lnTo>
                  <a:lnTo>
                    <a:pt x="23732" y="932720"/>
                  </a:lnTo>
                  <a:lnTo>
                    <a:pt x="33948" y="887423"/>
                  </a:lnTo>
                  <a:lnTo>
                    <a:pt x="45901" y="842809"/>
                  </a:lnTo>
                  <a:lnTo>
                    <a:pt x="59551" y="798917"/>
                  </a:lnTo>
                  <a:lnTo>
                    <a:pt x="74862" y="755783"/>
                  </a:lnTo>
                  <a:lnTo>
                    <a:pt x="91797" y="713446"/>
                  </a:lnTo>
                  <a:lnTo>
                    <a:pt x="110316" y="671942"/>
                  </a:lnTo>
                  <a:lnTo>
                    <a:pt x="130384" y="631310"/>
                  </a:lnTo>
                  <a:lnTo>
                    <a:pt x="151962" y="591588"/>
                  </a:lnTo>
                  <a:lnTo>
                    <a:pt x="175012" y="552811"/>
                  </a:lnTo>
                  <a:lnTo>
                    <a:pt x="199498" y="515019"/>
                  </a:lnTo>
                  <a:lnTo>
                    <a:pt x="225381" y="478249"/>
                  </a:lnTo>
                  <a:lnTo>
                    <a:pt x="252624" y="442538"/>
                  </a:lnTo>
                  <a:lnTo>
                    <a:pt x="281190" y="407924"/>
                  </a:lnTo>
                  <a:lnTo>
                    <a:pt x="311040" y="374445"/>
                  </a:lnTo>
                  <a:lnTo>
                    <a:pt x="342137" y="342138"/>
                  </a:lnTo>
                  <a:lnTo>
                    <a:pt x="374445" y="311040"/>
                  </a:lnTo>
                  <a:lnTo>
                    <a:pt x="407924" y="281190"/>
                  </a:lnTo>
                  <a:lnTo>
                    <a:pt x="442538" y="252624"/>
                  </a:lnTo>
                  <a:lnTo>
                    <a:pt x="478249" y="225381"/>
                  </a:lnTo>
                  <a:lnTo>
                    <a:pt x="515019" y="199498"/>
                  </a:lnTo>
                  <a:lnTo>
                    <a:pt x="552811" y="175012"/>
                  </a:lnTo>
                  <a:lnTo>
                    <a:pt x="591588" y="151962"/>
                  </a:lnTo>
                  <a:lnTo>
                    <a:pt x="631310" y="130384"/>
                  </a:lnTo>
                  <a:lnTo>
                    <a:pt x="671942" y="110316"/>
                  </a:lnTo>
                  <a:lnTo>
                    <a:pt x="713446" y="91797"/>
                  </a:lnTo>
                  <a:lnTo>
                    <a:pt x="755783" y="74862"/>
                  </a:lnTo>
                  <a:lnTo>
                    <a:pt x="798917" y="59551"/>
                  </a:lnTo>
                  <a:lnTo>
                    <a:pt x="842809" y="45901"/>
                  </a:lnTo>
                  <a:lnTo>
                    <a:pt x="887423" y="33948"/>
                  </a:lnTo>
                  <a:lnTo>
                    <a:pt x="932720" y="23732"/>
                  </a:lnTo>
                  <a:lnTo>
                    <a:pt x="978664" y="15288"/>
                  </a:lnTo>
                  <a:lnTo>
                    <a:pt x="1025215" y="8656"/>
                  </a:lnTo>
                  <a:lnTo>
                    <a:pt x="1072338" y="3872"/>
                  </a:lnTo>
                  <a:lnTo>
                    <a:pt x="1119994" y="974"/>
                  </a:lnTo>
                  <a:lnTo>
                    <a:pt x="1168145" y="0"/>
                  </a:lnTo>
                  <a:lnTo>
                    <a:pt x="1216297" y="974"/>
                  </a:lnTo>
                  <a:lnTo>
                    <a:pt x="1263953" y="3872"/>
                  </a:lnTo>
                  <a:lnTo>
                    <a:pt x="1311076" y="8656"/>
                  </a:lnTo>
                  <a:lnTo>
                    <a:pt x="1357627" y="15288"/>
                  </a:lnTo>
                  <a:lnTo>
                    <a:pt x="1403571" y="23732"/>
                  </a:lnTo>
                  <a:lnTo>
                    <a:pt x="1448868" y="33948"/>
                  </a:lnTo>
                  <a:lnTo>
                    <a:pt x="1493482" y="45901"/>
                  </a:lnTo>
                  <a:lnTo>
                    <a:pt x="1537374" y="59551"/>
                  </a:lnTo>
                  <a:lnTo>
                    <a:pt x="1580508" y="74862"/>
                  </a:lnTo>
                  <a:lnTo>
                    <a:pt x="1622845" y="91797"/>
                  </a:lnTo>
                  <a:lnTo>
                    <a:pt x="1664349" y="110316"/>
                  </a:lnTo>
                  <a:lnTo>
                    <a:pt x="1704981" y="130384"/>
                  </a:lnTo>
                  <a:lnTo>
                    <a:pt x="1744703" y="151962"/>
                  </a:lnTo>
                  <a:lnTo>
                    <a:pt x="1783480" y="175012"/>
                  </a:lnTo>
                  <a:lnTo>
                    <a:pt x="1821272" y="199498"/>
                  </a:lnTo>
                  <a:lnTo>
                    <a:pt x="1858042" y="225381"/>
                  </a:lnTo>
                  <a:lnTo>
                    <a:pt x="1893753" y="252624"/>
                  </a:lnTo>
                  <a:lnTo>
                    <a:pt x="1928367" y="281190"/>
                  </a:lnTo>
                  <a:lnTo>
                    <a:pt x="1961846" y="311040"/>
                  </a:lnTo>
                  <a:lnTo>
                    <a:pt x="1994154" y="342137"/>
                  </a:lnTo>
                  <a:lnTo>
                    <a:pt x="2025251" y="374445"/>
                  </a:lnTo>
                  <a:lnTo>
                    <a:pt x="2055101" y="407924"/>
                  </a:lnTo>
                  <a:lnTo>
                    <a:pt x="2083667" y="442538"/>
                  </a:lnTo>
                  <a:lnTo>
                    <a:pt x="2110910" y="478249"/>
                  </a:lnTo>
                  <a:lnTo>
                    <a:pt x="2136793" y="515019"/>
                  </a:lnTo>
                  <a:lnTo>
                    <a:pt x="2161279" y="552811"/>
                  </a:lnTo>
                  <a:lnTo>
                    <a:pt x="2184329" y="591588"/>
                  </a:lnTo>
                  <a:lnTo>
                    <a:pt x="2205907" y="631310"/>
                  </a:lnTo>
                  <a:lnTo>
                    <a:pt x="2225975" y="671942"/>
                  </a:lnTo>
                  <a:lnTo>
                    <a:pt x="2244494" y="713446"/>
                  </a:lnTo>
                  <a:lnTo>
                    <a:pt x="2261429" y="755783"/>
                  </a:lnTo>
                  <a:lnTo>
                    <a:pt x="2276740" y="798917"/>
                  </a:lnTo>
                  <a:lnTo>
                    <a:pt x="2290390" y="842809"/>
                  </a:lnTo>
                  <a:lnTo>
                    <a:pt x="2302343" y="887423"/>
                  </a:lnTo>
                  <a:lnTo>
                    <a:pt x="2312559" y="932720"/>
                  </a:lnTo>
                  <a:lnTo>
                    <a:pt x="2321003" y="978664"/>
                  </a:lnTo>
                  <a:lnTo>
                    <a:pt x="2327635" y="1025215"/>
                  </a:lnTo>
                  <a:lnTo>
                    <a:pt x="2332419" y="1072338"/>
                  </a:lnTo>
                  <a:lnTo>
                    <a:pt x="2335317" y="1119994"/>
                  </a:lnTo>
                  <a:lnTo>
                    <a:pt x="2336291" y="1168146"/>
                  </a:lnTo>
                  <a:lnTo>
                    <a:pt x="2336291" y="2989326"/>
                  </a:lnTo>
                  <a:lnTo>
                    <a:pt x="2335317" y="3037477"/>
                  </a:lnTo>
                  <a:lnTo>
                    <a:pt x="2332419" y="3085133"/>
                  </a:lnTo>
                  <a:lnTo>
                    <a:pt x="2327635" y="3132256"/>
                  </a:lnTo>
                  <a:lnTo>
                    <a:pt x="2321003" y="3178807"/>
                  </a:lnTo>
                  <a:lnTo>
                    <a:pt x="2312559" y="3224751"/>
                  </a:lnTo>
                  <a:lnTo>
                    <a:pt x="2302343" y="3270048"/>
                  </a:lnTo>
                  <a:lnTo>
                    <a:pt x="2290390" y="3314662"/>
                  </a:lnTo>
                  <a:lnTo>
                    <a:pt x="2276740" y="3358554"/>
                  </a:lnTo>
                  <a:lnTo>
                    <a:pt x="2261429" y="3401688"/>
                  </a:lnTo>
                  <a:lnTo>
                    <a:pt x="2244494" y="3444025"/>
                  </a:lnTo>
                  <a:lnTo>
                    <a:pt x="2225975" y="3485529"/>
                  </a:lnTo>
                  <a:lnTo>
                    <a:pt x="2205907" y="3526161"/>
                  </a:lnTo>
                  <a:lnTo>
                    <a:pt x="2184329" y="3565883"/>
                  </a:lnTo>
                  <a:lnTo>
                    <a:pt x="2161279" y="3604660"/>
                  </a:lnTo>
                  <a:lnTo>
                    <a:pt x="2136793" y="3642452"/>
                  </a:lnTo>
                  <a:lnTo>
                    <a:pt x="2110910" y="3679222"/>
                  </a:lnTo>
                  <a:lnTo>
                    <a:pt x="2083667" y="3714933"/>
                  </a:lnTo>
                  <a:lnTo>
                    <a:pt x="2055101" y="3749547"/>
                  </a:lnTo>
                  <a:lnTo>
                    <a:pt x="2025251" y="3783026"/>
                  </a:lnTo>
                  <a:lnTo>
                    <a:pt x="1994153" y="3815334"/>
                  </a:lnTo>
                  <a:lnTo>
                    <a:pt x="1961846" y="3846431"/>
                  </a:lnTo>
                  <a:lnTo>
                    <a:pt x="1928367" y="3876281"/>
                  </a:lnTo>
                  <a:lnTo>
                    <a:pt x="1893753" y="3904847"/>
                  </a:lnTo>
                  <a:lnTo>
                    <a:pt x="1858042" y="3932090"/>
                  </a:lnTo>
                  <a:lnTo>
                    <a:pt x="1821272" y="3957973"/>
                  </a:lnTo>
                  <a:lnTo>
                    <a:pt x="1783480" y="3982459"/>
                  </a:lnTo>
                  <a:lnTo>
                    <a:pt x="1744703" y="4005509"/>
                  </a:lnTo>
                  <a:lnTo>
                    <a:pt x="1704981" y="4027087"/>
                  </a:lnTo>
                  <a:lnTo>
                    <a:pt x="1664349" y="4047155"/>
                  </a:lnTo>
                  <a:lnTo>
                    <a:pt x="1622845" y="4065674"/>
                  </a:lnTo>
                  <a:lnTo>
                    <a:pt x="1580508" y="4082609"/>
                  </a:lnTo>
                  <a:lnTo>
                    <a:pt x="1537374" y="4097920"/>
                  </a:lnTo>
                  <a:lnTo>
                    <a:pt x="1493482" y="4111570"/>
                  </a:lnTo>
                  <a:lnTo>
                    <a:pt x="1448868" y="4123523"/>
                  </a:lnTo>
                  <a:lnTo>
                    <a:pt x="1403571" y="4133739"/>
                  </a:lnTo>
                  <a:lnTo>
                    <a:pt x="1357627" y="4142183"/>
                  </a:lnTo>
                  <a:lnTo>
                    <a:pt x="1311076" y="4148815"/>
                  </a:lnTo>
                  <a:lnTo>
                    <a:pt x="1263953" y="4153599"/>
                  </a:lnTo>
                  <a:lnTo>
                    <a:pt x="1216297" y="4156497"/>
                  </a:lnTo>
                  <a:lnTo>
                    <a:pt x="1168145" y="4157472"/>
                  </a:lnTo>
                  <a:lnTo>
                    <a:pt x="1119994" y="4156497"/>
                  </a:lnTo>
                  <a:lnTo>
                    <a:pt x="1072338" y="4153599"/>
                  </a:lnTo>
                  <a:lnTo>
                    <a:pt x="1025215" y="4148815"/>
                  </a:lnTo>
                  <a:lnTo>
                    <a:pt x="978664" y="4142183"/>
                  </a:lnTo>
                  <a:lnTo>
                    <a:pt x="932720" y="4133739"/>
                  </a:lnTo>
                  <a:lnTo>
                    <a:pt x="887423" y="4123523"/>
                  </a:lnTo>
                  <a:lnTo>
                    <a:pt x="842809" y="4111570"/>
                  </a:lnTo>
                  <a:lnTo>
                    <a:pt x="798917" y="4097920"/>
                  </a:lnTo>
                  <a:lnTo>
                    <a:pt x="755783" y="4082609"/>
                  </a:lnTo>
                  <a:lnTo>
                    <a:pt x="713446" y="4065674"/>
                  </a:lnTo>
                  <a:lnTo>
                    <a:pt x="671942" y="4047155"/>
                  </a:lnTo>
                  <a:lnTo>
                    <a:pt x="631310" y="4027087"/>
                  </a:lnTo>
                  <a:lnTo>
                    <a:pt x="591588" y="4005509"/>
                  </a:lnTo>
                  <a:lnTo>
                    <a:pt x="552811" y="3982459"/>
                  </a:lnTo>
                  <a:lnTo>
                    <a:pt x="515019" y="3957973"/>
                  </a:lnTo>
                  <a:lnTo>
                    <a:pt x="478249" y="3932090"/>
                  </a:lnTo>
                  <a:lnTo>
                    <a:pt x="442538" y="3904847"/>
                  </a:lnTo>
                  <a:lnTo>
                    <a:pt x="407924" y="3876281"/>
                  </a:lnTo>
                  <a:lnTo>
                    <a:pt x="374445" y="3846431"/>
                  </a:lnTo>
                  <a:lnTo>
                    <a:pt x="342138" y="3815334"/>
                  </a:lnTo>
                  <a:lnTo>
                    <a:pt x="311040" y="3783026"/>
                  </a:lnTo>
                  <a:lnTo>
                    <a:pt x="281190" y="3749547"/>
                  </a:lnTo>
                  <a:lnTo>
                    <a:pt x="252624" y="3714933"/>
                  </a:lnTo>
                  <a:lnTo>
                    <a:pt x="225381" y="3679222"/>
                  </a:lnTo>
                  <a:lnTo>
                    <a:pt x="199498" y="3642452"/>
                  </a:lnTo>
                  <a:lnTo>
                    <a:pt x="175012" y="3604660"/>
                  </a:lnTo>
                  <a:lnTo>
                    <a:pt x="151962" y="3565883"/>
                  </a:lnTo>
                  <a:lnTo>
                    <a:pt x="130384" y="3526161"/>
                  </a:lnTo>
                  <a:lnTo>
                    <a:pt x="110316" y="3485529"/>
                  </a:lnTo>
                  <a:lnTo>
                    <a:pt x="91797" y="3444025"/>
                  </a:lnTo>
                  <a:lnTo>
                    <a:pt x="74862" y="3401688"/>
                  </a:lnTo>
                  <a:lnTo>
                    <a:pt x="59551" y="3358554"/>
                  </a:lnTo>
                  <a:lnTo>
                    <a:pt x="45901" y="3314662"/>
                  </a:lnTo>
                  <a:lnTo>
                    <a:pt x="33948" y="3270048"/>
                  </a:lnTo>
                  <a:lnTo>
                    <a:pt x="23732" y="3224751"/>
                  </a:lnTo>
                  <a:lnTo>
                    <a:pt x="15288" y="3178807"/>
                  </a:lnTo>
                  <a:lnTo>
                    <a:pt x="8656" y="3132256"/>
                  </a:lnTo>
                  <a:lnTo>
                    <a:pt x="3872" y="3085133"/>
                  </a:lnTo>
                  <a:lnTo>
                    <a:pt x="974" y="3037477"/>
                  </a:lnTo>
                  <a:lnTo>
                    <a:pt x="0" y="2989326"/>
                  </a:lnTo>
                  <a:lnTo>
                    <a:pt x="0" y="1168146"/>
                  </a:lnTo>
                  <a:close/>
                </a:path>
              </a:pathLst>
            </a:custGeom>
            <a:ln w="57149">
              <a:solidFill>
                <a:srgbClr val="FFFFFF"/>
              </a:solidFill>
            </a:ln>
          </p:spPr>
          <p:txBody>
            <a:bodyPr wrap="square" lIns="0" tIns="0" rIns="0" bIns="0" rtlCol="0"/>
            <a:lstStyle/>
            <a:p>
              <a:endParaRPr/>
            </a:p>
          </p:txBody>
        </p:sp>
      </p:grpSp>
      <p:sp>
        <p:nvSpPr>
          <p:cNvPr id="13" name="object 13"/>
          <p:cNvSpPr txBox="1"/>
          <p:nvPr/>
        </p:nvSpPr>
        <p:spPr>
          <a:xfrm>
            <a:off x="5146040" y="2398013"/>
            <a:ext cx="1929130" cy="567463"/>
          </a:xfrm>
          <a:prstGeom prst="rect">
            <a:avLst/>
          </a:prstGeom>
        </p:spPr>
        <p:txBody>
          <a:bodyPr vert="horz" wrap="square" lIns="0" tIns="13335" rIns="0" bIns="0" rtlCol="0">
            <a:spAutoFit/>
          </a:bodyPr>
          <a:lstStyle/>
          <a:p>
            <a:pPr marL="327660" marR="5080" indent="-315595">
              <a:lnSpc>
                <a:spcPct val="100000"/>
              </a:lnSpc>
              <a:spcBef>
                <a:spcPts val="105"/>
              </a:spcBef>
            </a:pPr>
            <a:r>
              <a:rPr b="1" spc="-5" dirty="0">
                <a:solidFill>
                  <a:srgbClr val="012A45"/>
                </a:solidFill>
                <a:latin typeface="Calibri"/>
                <a:cs typeface="Calibri"/>
              </a:rPr>
              <a:t>Significant</a:t>
            </a:r>
            <a:r>
              <a:rPr b="1" spc="-60" dirty="0">
                <a:solidFill>
                  <a:srgbClr val="012A45"/>
                </a:solidFill>
                <a:latin typeface="Calibri"/>
                <a:cs typeface="Calibri"/>
              </a:rPr>
              <a:t> </a:t>
            </a:r>
            <a:r>
              <a:rPr b="1" spc="-10" dirty="0">
                <a:solidFill>
                  <a:srgbClr val="012A45"/>
                </a:solidFill>
                <a:latin typeface="Calibri"/>
                <a:cs typeface="Calibri"/>
              </a:rPr>
              <a:t>Growth </a:t>
            </a:r>
            <a:r>
              <a:rPr b="1" spc="-434" dirty="0">
                <a:solidFill>
                  <a:srgbClr val="012A45"/>
                </a:solidFill>
                <a:latin typeface="Calibri"/>
                <a:cs typeface="Calibri"/>
              </a:rPr>
              <a:t> </a:t>
            </a:r>
            <a:r>
              <a:rPr b="1" dirty="0">
                <a:solidFill>
                  <a:srgbClr val="012A45"/>
                </a:solidFill>
                <a:latin typeface="Calibri"/>
                <a:cs typeface="Calibri"/>
              </a:rPr>
              <a:t>Opportunity</a:t>
            </a:r>
            <a:endParaRPr b="1" dirty="0">
              <a:latin typeface="Calibri"/>
              <a:cs typeface="Calibri"/>
            </a:endParaRPr>
          </a:p>
        </p:txBody>
      </p:sp>
      <p:sp>
        <p:nvSpPr>
          <p:cNvPr id="14" name="object 14"/>
          <p:cNvSpPr txBox="1"/>
          <p:nvPr/>
        </p:nvSpPr>
        <p:spPr>
          <a:xfrm>
            <a:off x="5487415" y="3261817"/>
            <a:ext cx="1245870" cy="567463"/>
          </a:xfrm>
          <a:prstGeom prst="rect">
            <a:avLst/>
          </a:prstGeom>
        </p:spPr>
        <p:txBody>
          <a:bodyPr vert="horz" wrap="square" lIns="0" tIns="13335" rIns="0" bIns="0" rtlCol="0">
            <a:spAutoFit/>
          </a:bodyPr>
          <a:lstStyle/>
          <a:p>
            <a:pPr marL="12700">
              <a:lnSpc>
                <a:spcPct val="100000"/>
              </a:lnSpc>
              <a:spcBef>
                <a:spcPts val="105"/>
              </a:spcBef>
            </a:pPr>
            <a:r>
              <a:rPr b="1" spc="-5" dirty="0">
                <a:solidFill>
                  <a:srgbClr val="012A45"/>
                </a:solidFill>
                <a:latin typeface="Calibri"/>
                <a:cs typeface="Calibri"/>
              </a:rPr>
              <a:t>Sustainable</a:t>
            </a:r>
            <a:endParaRPr dirty="0">
              <a:latin typeface="Calibri"/>
              <a:cs typeface="Calibri"/>
            </a:endParaRPr>
          </a:p>
          <a:p>
            <a:pPr marL="60960">
              <a:lnSpc>
                <a:spcPct val="100000"/>
              </a:lnSpc>
            </a:pPr>
            <a:r>
              <a:rPr b="1" spc="-15" dirty="0">
                <a:solidFill>
                  <a:srgbClr val="012A45"/>
                </a:solidFill>
                <a:latin typeface="Calibri"/>
                <a:cs typeface="Calibri"/>
              </a:rPr>
              <a:t>Advantage</a:t>
            </a:r>
            <a:endParaRPr dirty="0">
              <a:latin typeface="Calibri"/>
              <a:cs typeface="Calibri"/>
            </a:endParaRPr>
          </a:p>
        </p:txBody>
      </p:sp>
      <p:sp>
        <p:nvSpPr>
          <p:cNvPr id="15" name="object 15"/>
          <p:cNvSpPr txBox="1"/>
          <p:nvPr/>
        </p:nvSpPr>
        <p:spPr>
          <a:xfrm>
            <a:off x="5275385" y="4124959"/>
            <a:ext cx="1696533" cy="289823"/>
          </a:xfrm>
          <a:prstGeom prst="rect">
            <a:avLst/>
          </a:prstGeom>
        </p:spPr>
        <p:txBody>
          <a:bodyPr vert="horz" wrap="square" lIns="0" tIns="12700" rIns="0" bIns="0" rtlCol="0">
            <a:spAutoFit/>
          </a:bodyPr>
          <a:lstStyle/>
          <a:p>
            <a:pPr marL="12700">
              <a:lnSpc>
                <a:spcPct val="100000"/>
              </a:lnSpc>
              <a:spcBef>
                <a:spcPts val="100"/>
              </a:spcBef>
            </a:pPr>
            <a:r>
              <a:rPr b="1" spc="-5" dirty="0">
                <a:solidFill>
                  <a:srgbClr val="012A45"/>
                </a:solidFill>
                <a:latin typeface="Calibri"/>
                <a:cs typeface="Calibri"/>
              </a:rPr>
              <a:t>Minimized</a:t>
            </a:r>
            <a:r>
              <a:rPr b="1" spc="-70" dirty="0">
                <a:solidFill>
                  <a:srgbClr val="012A45"/>
                </a:solidFill>
                <a:latin typeface="Calibri"/>
                <a:cs typeface="Calibri"/>
              </a:rPr>
              <a:t> </a:t>
            </a:r>
            <a:r>
              <a:rPr b="1" spc="-5" dirty="0">
                <a:solidFill>
                  <a:srgbClr val="012A45"/>
                </a:solidFill>
                <a:latin typeface="Calibri"/>
                <a:cs typeface="Calibri"/>
              </a:rPr>
              <a:t>Risks</a:t>
            </a:r>
            <a:endParaRPr dirty="0">
              <a:latin typeface="Calibri"/>
              <a:cs typeface="Calibri"/>
            </a:endParaRPr>
          </a:p>
        </p:txBody>
      </p:sp>
      <p:sp>
        <p:nvSpPr>
          <p:cNvPr id="16" name="object 16"/>
          <p:cNvSpPr txBox="1"/>
          <p:nvPr/>
        </p:nvSpPr>
        <p:spPr>
          <a:xfrm>
            <a:off x="5426455" y="4684521"/>
            <a:ext cx="1367790" cy="289823"/>
          </a:xfrm>
          <a:prstGeom prst="rect">
            <a:avLst/>
          </a:prstGeom>
        </p:spPr>
        <p:txBody>
          <a:bodyPr vert="horz" wrap="square" lIns="0" tIns="12700" rIns="0" bIns="0" rtlCol="0">
            <a:spAutoFit/>
          </a:bodyPr>
          <a:lstStyle/>
          <a:p>
            <a:pPr marL="12700">
              <a:lnSpc>
                <a:spcPct val="100000"/>
              </a:lnSpc>
              <a:spcBef>
                <a:spcPts val="100"/>
              </a:spcBef>
            </a:pPr>
            <a:r>
              <a:rPr b="1" spc="-15" dirty="0">
                <a:solidFill>
                  <a:srgbClr val="012A45"/>
                </a:solidFill>
                <a:latin typeface="Calibri"/>
                <a:cs typeface="Calibri"/>
              </a:rPr>
              <a:t>Great</a:t>
            </a:r>
            <a:r>
              <a:rPr spc="-55" dirty="0">
                <a:solidFill>
                  <a:srgbClr val="012A45"/>
                </a:solidFill>
                <a:latin typeface="Calibri"/>
                <a:cs typeface="Calibri"/>
              </a:rPr>
              <a:t> </a:t>
            </a:r>
            <a:r>
              <a:rPr b="1" spc="-5" dirty="0">
                <a:solidFill>
                  <a:srgbClr val="012A45"/>
                </a:solidFill>
                <a:latin typeface="Calibri"/>
                <a:cs typeface="Calibri"/>
              </a:rPr>
              <a:t>People</a:t>
            </a:r>
            <a:endParaRPr b="1" dirty="0">
              <a:latin typeface="Calibri"/>
              <a:cs typeface="Calibri"/>
            </a:endParaRPr>
          </a:p>
        </p:txBody>
      </p:sp>
      <p:sp>
        <p:nvSpPr>
          <p:cNvPr id="17" name="object 17"/>
          <p:cNvSpPr txBox="1"/>
          <p:nvPr/>
        </p:nvSpPr>
        <p:spPr>
          <a:xfrm>
            <a:off x="8305800" y="1661160"/>
            <a:ext cx="3274060" cy="4157979"/>
          </a:xfrm>
          <a:prstGeom prst="rect">
            <a:avLst/>
          </a:prstGeom>
          <a:solidFill>
            <a:srgbClr val="08A0D9">
              <a:alpha val="63920"/>
            </a:srgbClr>
          </a:solidFill>
        </p:spPr>
        <p:txBody>
          <a:bodyPr vert="horz" wrap="square" lIns="0" tIns="173990" rIns="0" bIns="0" rtlCol="0">
            <a:spAutoFit/>
          </a:bodyPr>
          <a:lstStyle/>
          <a:p>
            <a:pPr marL="732790">
              <a:lnSpc>
                <a:spcPct val="100000"/>
              </a:lnSpc>
              <a:spcBef>
                <a:spcPts val="1370"/>
              </a:spcBef>
            </a:pPr>
            <a:r>
              <a:rPr sz="2000" b="1" spc="-5" dirty="0">
                <a:solidFill>
                  <a:srgbClr val="FFFFFF"/>
                </a:solidFill>
                <a:latin typeface="Calibri"/>
                <a:cs typeface="Calibri"/>
              </a:rPr>
              <a:t>Minimized</a:t>
            </a:r>
            <a:r>
              <a:rPr sz="2000" b="1" spc="-45" dirty="0">
                <a:solidFill>
                  <a:srgbClr val="FFFFFF"/>
                </a:solidFill>
                <a:latin typeface="Calibri"/>
                <a:cs typeface="Calibri"/>
              </a:rPr>
              <a:t> </a:t>
            </a:r>
            <a:r>
              <a:rPr sz="2000" b="1" spc="-5" dirty="0">
                <a:solidFill>
                  <a:srgbClr val="FFFFFF"/>
                </a:solidFill>
                <a:latin typeface="Calibri"/>
                <a:cs typeface="Calibri"/>
              </a:rPr>
              <a:t>Risks</a:t>
            </a:r>
            <a:endParaRPr sz="2000">
              <a:latin typeface="Calibri"/>
              <a:cs typeface="Calibri"/>
            </a:endParaRPr>
          </a:p>
          <a:p>
            <a:pPr>
              <a:lnSpc>
                <a:spcPct val="100000"/>
              </a:lnSpc>
              <a:spcBef>
                <a:spcPts val="15"/>
              </a:spcBef>
            </a:pPr>
            <a:endParaRPr sz="1550">
              <a:latin typeface="Calibri"/>
              <a:cs typeface="Calibri"/>
            </a:endParaRPr>
          </a:p>
          <a:p>
            <a:pPr marL="443230" marR="424815" indent="-172720">
              <a:lnSpc>
                <a:spcPct val="100000"/>
              </a:lnSpc>
              <a:buFont typeface="Arial"/>
              <a:buChar char="•"/>
              <a:tabLst>
                <a:tab pos="443865" algn="l"/>
              </a:tabLst>
            </a:pPr>
            <a:r>
              <a:rPr sz="1600" spc="-5" dirty="0">
                <a:latin typeface="Calibri"/>
                <a:cs typeface="Calibri"/>
              </a:rPr>
              <a:t>Global</a:t>
            </a:r>
            <a:r>
              <a:rPr sz="1600" spc="-20" dirty="0">
                <a:latin typeface="Calibri"/>
                <a:cs typeface="Calibri"/>
              </a:rPr>
              <a:t> </a:t>
            </a:r>
            <a:r>
              <a:rPr sz="1600" spc="-10" dirty="0">
                <a:latin typeface="Calibri"/>
                <a:cs typeface="Calibri"/>
              </a:rPr>
              <a:t>presence</a:t>
            </a:r>
            <a:r>
              <a:rPr sz="1600" spc="15" dirty="0">
                <a:latin typeface="Calibri"/>
                <a:cs typeface="Calibri"/>
              </a:rPr>
              <a:t> </a:t>
            </a:r>
            <a:r>
              <a:rPr sz="1600" spc="-10" dirty="0">
                <a:latin typeface="Calibri"/>
                <a:cs typeface="Calibri"/>
              </a:rPr>
              <a:t>allows</a:t>
            </a:r>
            <a:r>
              <a:rPr sz="1600" spc="-5" dirty="0">
                <a:latin typeface="Calibri"/>
                <a:cs typeface="Calibri"/>
              </a:rPr>
              <a:t> us</a:t>
            </a:r>
            <a:r>
              <a:rPr sz="1600" spc="-15" dirty="0">
                <a:latin typeface="Calibri"/>
                <a:cs typeface="Calibri"/>
              </a:rPr>
              <a:t> </a:t>
            </a:r>
            <a:r>
              <a:rPr sz="1600" spc="-5" dirty="0">
                <a:latin typeface="Calibri"/>
                <a:cs typeface="Calibri"/>
              </a:rPr>
              <a:t>to </a:t>
            </a:r>
            <a:r>
              <a:rPr sz="1600" dirty="0">
                <a:latin typeface="Calibri"/>
                <a:cs typeface="Calibri"/>
              </a:rPr>
              <a:t> </a:t>
            </a:r>
            <a:r>
              <a:rPr sz="1600" spc="-15" dirty="0">
                <a:latin typeface="Calibri"/>
                <a:cs typeface="Calibri"/>
              </a:rPr>
              <a:t>offset</a:t>
            </a:r>
            <a:r>
              <a:rPr sz="1600" spc="10" dirty="0">
                <a:latin typeface="Calibri"/>
                <a:cs typeface="Calibri"/>
              </a:rPr>
              <a:t> </a:t>
            </a:r>
            <a:r>
              <a:rPr sz="1600" spc="-10" dirty="0">
                <a:latin typeface="Calibri"/>
                <a:cs typeface="Calibri"/>
              </a:rPr>
              <a:t>regional</a:t>
            </a:r>
            <a:r>
              <a:rPr sz="1600" spc="5" dirty="0">
                <a:latin typeface="Calibri"/>
                <a:cs typeface="Calibri"/>
              </a:rPr>
              <a:t> </a:t>
            </a:r>
            <a:r>
              <a:rPr sz="1600" spc="-10" dirty="0">
                <a:latin typeface="Calibri"/>
                <a:cs typeface="Calibri"/>
              </a:rPr>
              <a:t>incentive</a:t>
            </a:r>
            <a:r>
              <a:rPr sz="1600" dirty="0">
                <a:latin typeface="Calibri"/>
                <a:cs typeface="Calibri"/>
              </a:rPr>
              <a:t> </a:t>
            </a:r>
            <a:r>
              <a:rPr sz="1600" spc="-10" dirty="0">
                <a:latin typeface="Calibri"/>
                <a:cs typeface="Calibri"/>
              </a:rPr>
              <a:t>risks</a:t>
            </a:r>
            <a:endParaRPr sz="1600">
              <a:latin typeface="Calibri"/>
              <a:cs typeface="Calibri"/>
            </a:endParaRPr>
          </a:p>
          <a:p>
            <a:pPr marL="443230" marR="518159" indent="-172720">
              <a:lnSpc>
                <a:spcPct val="100000"/>
              </a:lnSpc>
              <a:spcBef>
                <a:spcPts val="1205"/>
              </a:spcBef>
              <a:buFont typeface="Arial"/>
              <a:buChar char="•"/>
              <a:tabLst>
                <a:tab pos="443865" algn="l"/>
              </a:tabLst>
            </a:pPr>
            <a:r>
              <a:rPr sz="1600" spc="-10" dirty="0">
                <a:latin typeface="Calibri"/>
                <a:cs typeface="Calibri"/>
              </a:rPr>
              <a:t>Recurring</a:t>
            </a:r>
            <a:r>
              <a:rPr sz="1600" spc="5" dirty="0">
                <a:latin typeface="Calibri"/>
                <a:cs typeface="Calibri"/>
              </a:rPr>
              <a:t> </a:t>
            </a:r>
            <a:r>
              <a:rPr sz="1600" spc="-15" dirty="0">
                <a:latin typeface="Calibri"/>
                <a:cs typeface="Calibri"/>
              </a:rPr>
              <a:t>revenue</a:t>
            </a:r>
            <a:r>
              <a:rPr sz="1600" spc="10" dirty="0">
                <a:latin typeface="Calibri"/>
                <a:cs typeface="Calibri"/>
              </a:rPr>
              <a:t> </a:t>
            </a:r>
            <a:r>
              <a:rPr sz="1600" spc="-10" dirty="0">
                <a:latin typeface="Calibri"/>
                <a:cs typeface="Calibri"/>
              </a:rPr>
              <a:t>stabilizes </a:t>
            </a:r>
            <a:r>
              <a:rPr sz="1600" spc="-350" dirty="0">
                <a:latin typeface="Calibri"/>
                <a:cs typeface="Calibri"/>
              </a:rPr>
              <a:t> </a:t>
            </a:r>
            <a:r>
              <a:rPr sz="1600" spc="-10" dirty="0">
                <a:latin typeface="Calibri"/>
                <a:cs typeface="Calibri"/>
              </a:rPr>
              <a:t>capital</a:t>
            </a:r>
            <a:r>
              <a:rPr sz="1600" spc="-25" dirty="0">
                <a:latin typeface="Calibri"/>
                <a:cs typeface="Calibri"/>
              </a:rPr>
              <a:t> </a:t>
            </a:r>
            <a:r>
              <a:rPr sz="1600" spc="-5" dirty="0">
                <a:latin typeface="Calibri"/>
                <a:cs typeface="Calibri"/>
              </a:rPr>
              <a:t>sales </a:t>
            </a:r>
            <a:r>
              <a:rPr sz="1600" spc="-10" dirty="0">
                <a:latin typeface="Calibri"/>
                <a:cs typeface="Calibri"/>
              </a:rPr>
              <a:t>cycles</a:t>
            </a:r>
            <a:endParaRPr sz="1600">
              <a:latin typeface="Calibri"/>
              <a:cs typeface="Calibri"/>
            </a:endParaRPr>
          </a:p>
          <a:p>
            <a:pPr marL="443230" indent="-172720">
              <a:lnSpc>
                <a:spcPct val="100000"/>
              </a:lnSpc>
              <a:spcBef>
                <a:spcPts val="1200"/>
              </a:spcBef>
              <a:buFont typeface="Arial"/>
              <a:buChar char="•"/>
              <a:tabLst>
                <a:tab pos="443865" algn="l"/>
              </a:tabLst>
            </a:pPr>
            <a:r>
              <a:rPr sz="1600" spc="-10" dirty="0">
                <a:latin typeface="Calibri"/>
                <a:cs typeface="Calibri"/>
              </a:rPr>
              <a:t>Investment</a:t>
            </a:r>
            <a:r>
              <a:rPr sz="1600" spc="-25" dirty="0">
                <a:latin typeface="Calibri"/>
                <a:cs typeface="Calibri"/>
              </a:rPr>
              <a:t> </a:t>
            </a:r>
            <a:r>
              <a:rPr sz="1600" spc="-10" dirty="0">
                <a:latin typeface="Calibri"/>
                <a:cs typeface="Calibri"/>
              </a:rPr>
              <a:t>grade</a:t>
            </a:r>
            <a:r>
              <a:rPr sz="1600" spc="-25" dirty="0">
                <a:latin typeface="Calibri"/>
                <a:cs typeface="Calibri"/>
              </a:rPr>
              <a:t> </a:t>
            </a:r>
            <a:r>
              <a:rPr sz="1600" spc="-5" dirty="0">
                <a:latin typeface="Calibri"/>
                <a:cs typeface="Calibri"/>
              </a:rPr>
              <a:t>municipal</a:t>
            </a:r>
            <a:endParaRPr sz="1600">
              <a:latin typeface="Calibri"/>
              <a:cs typeface="Calibri"/>
            </a:endParaRPr>
          </a:p>
          <a:p>
            <a:pPr marL="443230">
              <a:lnSpc>
                <a:spcPct val="100000"/>
              </a:lnSpc>
            </a:pPr>
            <a:r>
              <a:rPr sz="1600" spc="-5" dirty="0">
                <a:latin typeface="Calibri"/>
                <a:cs typeface="Calibri"/>
              </a:rPr>
              <a:t>or</a:t>
            </a:r>
            <a:r>
              <a:rPr sz="1600" spc="-15" dirty="0">
                <a:latin typeface="Calibri"/>
                <a:cs typeface="Calibri"/>
              </a:rPr>
              <a:t> </a:t>
            </a:r>
            <a:r>
              <a:rPr sz="1600" spc="-5" dirty="0">
                <a:latin typeface="Calibri"/>
                <a:cs typeface="Calibri"/>
              </a:rPr>
              <a:t>industrial</a:t>
            </a:r>
            <a:r>
              <a:rPr sz="1600" spc="-55" dirty="0">
                <a:latin typeface="Calibri"/>
                <a:cs typeface="Calibri"/>
              </a:rPr>
              <a:t> </a:t>
            </a:r>
            <a:r>
              <a:rPr sz="1600" spc="-10" dirty="0">
                <a:latin typeface="Calibri"/>
                <a:cs typeface="Calibri"/>
              </a:rPr>
              <a:t>customers</a:t>
            </a:r>
            <a:endParaRPr sz="1600">
              <a:latin typeface="Calibri"/>
              <a:cs typeface="Calibri"/>
            </a:endParaRPr>
          </a:p>
          <a:p>
            <a:pPr marL="443230" marR="489584" indent="-172720">
              <a:lnSpc>
                <a:spcPct val="100000"/>
              </a:lnSpc>
              <a:spcBef>
                <a:spcPts val="1200"/>
              </a:spcBef>
              <a:buFont typeface="Arial"/>
              <a:buChar char="•"/>
              <a:tabLst>
                <a:tab pos="443865" algn="l"/>
              </a:tabLst>
            </a:pPr>
            <a:r>
              <a:rPr sz="1600" spc="-5" dirty="0">
                <a:latin typeface="Calibri"/>
                <a:cs typeface="Calibri"/>
              </a:rPr>
              <a:t>Leading technologies in the </a:t>
            </a:r>
            <a:r>
              <a:rPr sz="1600" dirty="0">
                <a:latin typeface="Calibri"/>
                <a:cs typeface="Calibri"/>
              </a:rPr>
              <a:t> </a:t>
            </a:r>
            <a:r>
              <a:rPr sz="1600" spc="-10" dirty="0">
                <a:latin typeface="Calibri"/>
                <a:cs typeface="Calibri"/>
              </a:rPr>
              <a:t>water</a:t>
            </a:r>
            <a:r>
              <a:rPr sz="1600" spc="-15" dirty="0">
                <a:latin typeface="Calibri"/>
                <a:cs typeface="Calibri"/>
              </a:rPr>
              <a:t> </a:t>
            </a:r>
            <a:r>
              <a:rPr sz="1600" spc="-5" dirty="0">
                <a:latin typeface="Calibri"/>
                <a:cs typeface="Calibri"/>
              </a:rPr>
              <a:t>and</a:t>
            </a:r>
            <a:r>
              <a:rPr sz="1600" spc="-20" dirty="0">
                <a:latin typeface="Calibri"/>
                <a:cs typeface="Calibri"/>
              </a:rPr>
              <a:t> </a:t>
            </a:r>
            <a:r>
              <a:rPr sz="1600" spc="-10" dirty="0">
                <a:latin typeface="Calibri"/>
                <a:cs typeface="Calibri"/>
              </a:rPr>
              <a:t>waste</a:t>
            </a:r>
            <a:r>
              <a:rPr sz="1600" spc="-15" dirty="0">
                <a:latin typeface="Calibri"/>
                <a:cs typeface="Calibri"/>
              </a:rPr>
              <a:t> sectors</a:t>
            </a:r>
            <a:r>
              <a:rPr sz="1600" spc="10" dirty="0">
                <a:latin typeface="Calibri"/>
                <a:cs typeface="Calibri"/>
              </a:rPr>
              <a:t> </a:t>
            </a:r>
            <a:r>
              <a:rPr sz="1600" spc="-10" dirty="0">
                <a:latin typeface="Calibri"/>
                <a:cs typeface="Calibri"/>
              </a:rPr>
              <a:t>can </a:t>
            </a:r>
            <a:r>
              <a:rPr sz="1600" spc="-345" dirty="0">
                <a:latin typeface="Calibri"/>
                <a:cs typeface="Calibri"/>
              </a:rPr>
              <a:t> </a:t>
            </a:r>
            <a:r>
              <a:rPr sz="1600" spc="-10" dirty="0">
                <a:latin typeface="Calibri"/>
                <a:cs typeface="Calibri"/>
              </a:rPr>
              <a:t>spur</a:t>
            </a:r>
            <a:r>
              <a:rPr sz="1600" spc="-5" dirty="0">
                <a:latin typeface="Calibri"/>
                <a:cs typeface="Calibri"/>
              </a:rPr>
              <a:t> </a:t>
            </a:r>
            <a:r>
              <a:rPr sz="1600" spc="-10" dirty="0">
                <a:latin typeface="Calibri"/>
                <a:cs typeface="Calibri"/>
              </a:rPr>
              <a:t>growth</a:t>
            </a:r>
            <a:r>
              <a:rPr sz="1600" spc="15" dirty="0">
                <a:latin typeface="Calibri"/>
                <a:cs typeface="Calibri"/>
              </a:rPr>
              <a:t> </a:t>
            </a:r>
            <a:r>
              <a:rPr sz="1600" spc="-10" dirty="0">
                <a:latin typeface="Calibri"/>
                <a:cs typeface="Calibri"/>
              </a:rPr>
              <a:t>even</a:t>
            </a:r>
            <a:r>
              <a:rPr sz="1600" spc="10" dirty="0">
                <a:latin typeface="Calibri"/>
                <a:cs typeface="Calibri"/>
              </a:rPr>
              <a:t> </a:t>
            </a:r>
            <a:r>
              <a:rPr sz="1600" spc="-5" dirty="0">
                <a:latin typeface="Calibri"/>
                <a:cs typeface="Calibri"/>
              </a:rPr>
              <a:t>without </a:t>
            </a:r>
            <a:r>
              <a:rPr sz="1600" dirty="0">
                <a:latin typeface="Calibri"/>
                <a:cs typeface="Calibri"/>
              </a:rPr>
              <a:t> </a:t>
            </a:r>
            <a:r>
              <a:rPr sz="1600" spc="-10" dirty="0">
                <a:latin typeface="Calibri"/>
                <a:cs typeface="Calibri"/>
              </a:rPr>
              <a:t>incentives</a:t>
            </a:r>
            <a:endParaRPr sz="1600">
              <a:latin typeface="Calibri"/>
              <a:cs typeface="Calibri"/>
            </a:endParaRPr>
          </a:p>
        </p:txBody>
      </p:sp>
      <p:sp>
        <p:nvSpPr>
          <p:cNvPr id="18" name="object 18"/>
          <p:cNvSpPr/>
          <p:nvPr/>
        </p:nvSpPr>
        <p:spPr>
          <a:xfrm>
            <a:off x="7403592" y="4069079"/>
            <a:ext cx="843280" cy="546100"/>
          </a:xfrm>
          <a:custGeom>
            <a:avLst/>
            <a:gdLst/>
            <a:ahLst/>
            <a:cxnLst/>
            <a:rect l="l" t="t" r="r" b="b"/>
            <a:pathLst>
              <a:path w="843279" h="546100">
                <a:moveTo>
                  <a:pt x="569976" y="0"/>
                </a:moveTo>
                <a:lnTo>
                  <a:pt x="569976" y="136398"/>
                </a:lnTo>
                <a:lnTo>
                  <a:pt x="0" y="136398"/>
                </a:lnTo>
                <a:lnTo>
                  <a:pt x="0" y="409194"/>
                </a:lnTo>
                <a:lnTo>
                  <a:pt x="569976" y="409194"/>
                </a:lnTo>
                <a:lnTo>
                  <a:pt x="569976" y="545592"/>
                </a:lnTo>
                <a:lnTo>
                  <a:pt x="842772" y="272796"/>
                </a:lnTo>
                <a:lnTo>
                  <a:pt x="569976" y="0"/>
                </a:lnTo>
                <a:close/>
              </a:path>
            </a:pathLst>
          </a:custGeom>
          <a:solidFill>
            <a:srgbClr val="0D64A6"/>
          </a:solidFill>
        </p:spPr>
        <p:txBody>
          <a:bodyPr wrap="square" lIns="0" tIns="0" rIns="0" bIns="0" rtlCol="0"/>
          <a:lstStyle/>
          <a:p>
            <a:endParaRPr/>
          </a:p>
        </p:txBody>
      </p:sp>
      <p:sp>
        <p:nvSpPr>
          <p:cNvPr id="19" name="object 19"/>
          <p:cNvSpPr/>
          <p:nvPr/>
        </p:nvSpPr>
        <p:spPr>
          <a:xfrm>
            <a:off x="3998976" y="3364991"/>
            <a:ext cx="844550" cy="546100"/>
          </a:xfrm>
          <a:custGeom>
            <a:avLst/>
            <a:gdLst/>
            <a:ahLst/>
            <a:cxnLst/>
            <a:rect l="l" t="t" r="r" b="b"/>
            <a:pathLst>
              <a:path w="844550" h="546100">
                <a:moveTo>
                  <a:pt x="272796" y="0"/>
                </a:moveTo>
                <a:lnTo>
                  <a:pt x="0" y="272796"/>
                </a:lnTo>
                <a:lnTo>
                  <a:pt x="272796" y="545592"/>
                </a:lnTo>
                <a:lnTo>
                  <a:pt x="272796" y="409194"/>
                </a:lnTo>
                <a:lnTo>
                  <a:pt x="844296" y="409194"/>
                </a:lnTo>
                <a:lnTo>
                  <a:pt x="844296" y="136398"/>
                </a:lnTo>
                <a:lnTo>
                  <a:pt x="272796" y="136398"/>
                </a:lnTo>
                <a:lnTo>
                  <a:pt x="272796" y="0"/>
                </a:lnTo>
                <a:close/>
              </a:path>
            </a:pathLst>
          </a:custGeom>
          <a:solidFill>
            <a:srgbClr val="0D64A6"/>
          </a:solid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89460" cy="6858000"/>
            <a:chOff x="0" y="0"/>
            <a:chExt cx="12189460" cy="6858000"/>
          </a:xfrm>
        </p:grpSpPr>
        <p:pic>
          <p:nvPicPr>
            <p:cNvPr id="3" name="object 3"/>
            <p:cNvPicPr/>
            <p:nvPr/>
          </p:nvPicPr>
          <p:blipFill>
            <a:blip r:embed="rId2" cstate="print"/>
            <a:stretch>
              <a:fillRect/>
            </a:stretch>
          </p:blipFill>
          <p:spPr>
            <a:xfrm>
              <a:off x="0" y="0"/>
              <a:ext cx="6313931" cy="6857998"/>
            </a:xfrm>
            <a:prstGeom prst="rect">
              <a:avLst/>
            </a:prstGeom>
          </p:spPr>
        </p:pic>
        <p:pic>
          <p:nvPicPr>
            <p:cNvPr id="4" name="object 4"/>
            <p:cNvPicPr/>
            <p:nvPr/>
          </p:nvPicPr>
          <p:blipFill>
            <a:blip r:embed="rId3" cstate="print"/>
            <a:stretch>
              <a:fillRect/>
            </a:stretch>
          </p:blipFill>
          <p:spPr>
            <a:xfrm>
              <a:off x="5324856" y="0"/>
              <a:ext cx="6864096" cy="6857997"/>
            </a:xfrm>
            <a:prstGeom prst="rect">
              <a:avLst/>
            </a:prstGeom>
          </p:spPr>
        </p:pic>
        <p:sp>
          <p:nvSpPr>
            <p:cNvPr id="5" name="object 5"/>
            <p:cNvSpPr/>
            <p:nvPr/>
          </p:nvSpPr>
          <p:spPr>
            <a:xfrm>
              <a:off x="1823466" y="3451097"/>
              <a:ext cx="1641475" cy="1643380"/>
            </a:xfrm>
            <a:custGeom>
              <a:avLst/>
              <a:gdLst/>
              <a:ahLst/>
              <a:cxnLst/>
              <a:rect l="l" t="t" r="r" b="b"/>
              <a:pathLst>
                <a:path w="1641475" h="1643379">
                  <a:moveTo>
                    <a:pt x="820673" y="0"/>
                  </a:moveTo>
                  <a:lnTo>
                    <a:pt x="772451" y="1394"/>
                  </a:lnTo>
                  <a:lnTo>
                    <a:pt x="724962" y="5526"/>
                  </a:lnTo>
                  <a:lnTo>
                    <a:pt x="678285" y="12319"/>
                  </a:lnTo>
                  <a:lnTo>
                    <a:pt x="632495" y="21695"/>
                  </a:lnTo>
                  <a:lnTo>
                    <a:pt x="587670" y="33578"/>
                  </a:lnTo>
                  <a:lnTo>
                    <a:pt x="543887" y="47891"/>
                  </a:lnTo>
                  <a:lnTo>
                    <a:pt x="501223" y="64555"/>
                  </a:lnTo>
                  <a:lnTo>
                    <a:pt x="459754" y="83495"/>
                  </a:lnTo>
                  <a:lnTo>
                    <a:pt x="419558" y="104633"/>
                  </a:lnTo>
                  <a:lnTo>
                    <a:pt x="380712" y="127893"/>
                  </a:lnTo>
                  <a:lnTo>
                    <a:pt x="343293" y="153196"/>
                  </a:lnTo>
                  <a:lnTo>
                    <a:pt x="307377" y="180467"/>
                  </a:lnTo>
                  <a:lnTo>
                    <a:pt x="273041" y="209627"/>
                  </a:lnTo>
                  <a:lnTo>
                    <a:pt x="240363" y="240601"/>
                  </a:lnTo>
                  <a:lnTo>
                    <a:pt x="209419" y="273310"/>
                  </a:lnTo>
                  <a:lnTo>
                    <a:pt x="180287" y="307679"/>
                  </a:lnTo>
                  <a:lnTo>
                    <a:pt x="153043" y="343629"/>
                  </a:lnTo>
                  <a:lnTo>
                    <a:pt x="127764" y="381083"/>
                  </a:lnTo>
                  <a:lnTo>
                    <a:pt x="104528" y="419966"/>
                  </a:lnTo>
                  <a:lnTo>
                    <a:pt x="83411" y="460199"/>
                  </a:lnTo>
                  <a:lnTo>
                    <a:pt x="64490" y="501705"/>
                  </a:lnTo>
                  <a:lnTo>
                    <a:pt x="47842" y="544408"/>
                  </a:lnTo>
                  <a:lnTo>
                    <a:pt x="33544" y="588230"/>
                  </a:lnTo>
                  <a:lnTo>
                    <a:pt x="21673" y="633095"/>
                  </a:lnTo>
                  <a:lnTo>
                    <a:pt x="12306" y="678925"/>
                  </a:lnTo>
                  <a:lnTo>
                    <a:pt x="5521" y="725643"/>
                  </a:lnTo>
                  <a:lnTo>
                    <a:pt x="1393" y="773172"/>
                  </a:lnTo>
                  <a:lnTo>
                    <a:pt x="0" y="821435"/>
                  </a:lnTo>
                  <a:lnTo>
                    <a:pt x="1393" y="869699"/>
                  </a:lnTo>
                  <a:lnTo>
                    <a:pt x="5521" y="917228"/>
                  </a:lnTo>
                  <a:lnTo>
                    <a:pt x="12306" y="963946"/>
                  </a:lnTo>
                  <a:lnTo>
                    <a:pt x="21673" y="1009776"/>
                  </a:lnTo>
                  <a:lnTo>
                    <a:pt x="33544" y="1054641"/>
                  </a:lnTo>
                  <a:lnTo>
                    <a:pt x="47842" y="1098463"/>
                  </a:lnTo>
                  <a:lnTo>
                    <a:pt x="64490" y="1141166"/>
                  </a:lnTo>
                  <a:lnTo>
                    <a:pt x="83411" y="1182672"/>
                  </a:lnTo>
                  <a:lnTo>
                    <a:pt x="104528" y="1222905"/>
                  </a:lnTo>
                  <a:lnTo>
                    <a:pt x="127764" y="1261788"/>
                  </a:lnTo>
                  <a:lnTo>
                    <a:pt x="153043" y="1299242"/>
                  </a:lnTo>
                  <a:lnTo>
                    <a:pt x="180287" y="1335192"/>
                  </a:lnTo>
                  <a:lnTo>
                    <a:pt x="209419" y="1369561"/>
                  </a:lnTo>
                  <a:lnTo>
                    <a:pt x="240363" y="1402270"/>
                  </a:lnTo>
                  <a:lnTo>
                    <a:pt x="273041" y="1433244"/>
                  </a:lnTo>
                  <a:lnTo>
                    <a:pt x="307377" y="1462404"/>
                  </a:lnTo>
                  <a:lnTo>
                    <a:pt x="343293" y="1489675"/>
                  </a:lnTo>
                  <a:lnTo>
                    <a:pt x="380712" y="1514978"/>
                  </a:lnTo>
                  <a:lnTo>
                    <a:pt x="419558" y="1538238"/>
                  </a:lnTo>
                  <a:lnTo>
                    <a:pt x="459754" y="1559376"/>
                  </a:lnTo>
                  <a:lnTo>
                    <a:pt x="501223" y="1578316"/>
                  </a:lnTo>
                  <a:lnTo>
                    <a:pt x="543887" y="1594980"/>
                  </a:lnTo>
                  <a:lnTo>
                    <a:pt x="587670" y="1609293"/>
                  </a:lnTo>
                  <a:lnTo>
                    <a:pt x="632495" y="1621176"/>
                  </a:lnTo>
                  <a:lnTo>
                    <a:pt x="678285" y="1630552"/>
                  </a:lnTo>
                  <a:lnTo>
                    <a:pt x="724962" y="1637345"/>
                  </a:lnTo>
                  <a:lnTo>
                    <a:pt x="772451" y="1641477"/>
                  </a:lnTo>
                  <a:lnTo>
                    <a:pt x="820673" y="1642871"/>
                  </a:lnTo>
                  <a:lnTo>
                    <a:pt x="868896" y="1641477"/>
                  </a:lnTo>
                  <a:lnTo>
                    <a:pt x="916385" y="1637345"/>
                  </a:lnTo>
                  <a:lnTo>
                    <a:pt x="963062" y="1630552"/>
                  </a:lnTo>
                  <a:lnTo>
                    <a:pt x="1008852" y="1621176"/>
                  </a:lnTo>
                  <a:lnTo>
                    <a:pt x="1053677" y="1609293"/>
                  </a:lnTo>
                  <a:lnTo>
                    <a:pt x="1097460" y="1594980"/>
                  </a:lnTo>
                  <a:lnTo>
                    <a:pt x="1140124" y="1578316"/>
                  </a:lnTo>
                  <a:lnTo>
                    <a:pt x="1181593" y="1559376"/>
                  </a:lnTo>
                  <a:lnTo>
                    <a:pt x="1221789" y="1538238"/>
                  </a:lnTo>
                  <a:lnTo>
                    <a:pt x="1260635" y="1514978"/>
                  </a:lnTo>
                  <a:lnTo>
                    <a:pt x="1298054" y="1489675"/>
                  </a:lnTo>
                  <a:lnTo>
                    <a:pt x="1333970" y="1462404"/>
                  </a:lnTo>
                  <a:lnTo>
                    <a:pt x="1368306" y="1433244"/>
                  </a:lnTo>
                  <a:lnTo>
                    <a:pt x="1400984" y="1402270"/>
                  </a:lnTo>
                  <a:lnTo>
                    <a:pt x="1431928" y="1369561"/>
                  </a:lnTo>
                  <a:lnTo>
                    <a:pt x="1461060" y="1335192"/>
                  </a:lnTo>
                  <a:lnTo>
                    <a:pt x="1488304" y="1299242"/>
                  </a:lnTo>
                  <a:lnTo>
                    <a:pt x="1513583" y="1261788"/>
                  </a:lnTo>
                  <a:lnTo>
                    <a:pt x="1536819" y="1222905"/>
                  </a:lnTo>
                  <a:lnTo>
                    <a:pt x="1557936" y="1182672"/>
                  </a:lnTo>
                  <a:lnTo>
                    <a:pt x="1576857" y="1141166"/>
                  </a:lnTo>
                  <a:lnTo>
                    <a:pt x="1593505" y="1098463"/>
                  </a:lnTo>
                  <a:lnTo>
                    <a:pt x="1607803" y="1054641"/>
                  </a:lnTo>
                  <a:lnTo>
                    <a:pt x="1619674" y="1009776"/>
                  </a:lnTo>
                  <a:lnTo>
                    <a:pt x="1629041" y="963946"/>
                  </a:lnTo>
                  <a:lnTo>
                    <a:pt x="1635826" y="917228"/>
                  </a:lnTo>
                  <a:lnTo>
                    <a:pt x="1639954" y="869699"/>
                  </a:lnTo>
                  <a:lnTo>
                    <a:pt x="1641347" y="821435"/>
                  </a:lnTo>
                  <a:lnTo>
                    <a:pt x="1639954" y="773172"/>
                  </a:lnTo>
                  <a:lnTo>
                    <a:pt x="1635826" y="725643"/>
                  </a:lnTo>
                  <a:lnTo>
                    <a:pt x="1629041" y="678925"/>
                  </a:lnTo>
                  <a:lnTo>
                    <a:pt x="1619674" y="633095"/>
                  </a:lnTo>
                  <a:lnTo>
                    <a:pt x="1607803" y="588230"/>
                  </a:lnTo>
                  <a:lnTo>
                    <a:pt x="1593505" y="544408"/>
                  </a:lnTo>
                  <a:lnTo>
                    <a:pt x="1576857" y="501705"/>
                  </a:lnTo>
                  <a:lnTo>
                    <a:pt x="1557936" y="460199"/>
                  </a:lnTo>
                  <a:lnTo>
                    <a:pt x="1536819" y="419966"/>
                  </a:lnTo>
                  <a:lnTo>
                    <a:pt x="1513583" y="381083"/>
                  </a:lnTo>
                  <a:lnTo>
                    <a:pt x="1488304" y="343629"/>
                  </a:lnTo>
                  <a:lnTo>
                    <a:pt x="1461060" y="307679"/>
                  </a:lnTo>
                  <a:lnTo>
                    <a:pt x="1431928" y="273310"/>
                  </a:lnTo>
                  <a:lnTo>
                    <a:pt x="1400984" y="240601"/>
                  </a:lnTo>
                  <a:lnTo>
                    <a:pt x="1368306" y="209627"/>
                  </a:lnTo>
                  <a:lnTo>
                    <a:pt x="1333970" y="180467"/>
                  </a:lnTo>
                  <a:lnTo>
                    <a:pt x="1298054" y="153196"/>
                  </a:lnTo>
                  <a:lnTo>
                    <a:pt x="1260635" y="127893"/>
                  </a:lnTo>
                  <a:lnTo>
                    <a:pt x="1221789" y="104633"/>
                  </a:lnTo>
                  <a:lnTo>
                    <a:pt x="1181593" y="83495"/>
                  </a:lnTo>
                  <a:lnTo>
                    <a:pt x="1140124" y="64555"/>
                  </a:lnTo>
                  <a:lnTo>
                    <a:pt x="1097460" y="47891"/>
                  </a:lnTo>
                  <a:lnTo>
                    <a:pt x="1053677" y="33578"/>
                  </a:lnTo>
                  <a:lnTo>
                    <a:pt x="1008852" y="21695"/>
                  </a:lnTo>
                  <a:lnTo>
                    <a:pt x="963062" y="12319"/>
                  </a:lnTo>
                  <a:lnTo>
                    <a:pt x="916385" y="5526"/>
                  </a:lnTo>
                  <a:lnTo>
                    <a:pt x="868896" y="1394"/>
                  </a:lnTo>
                  <a:lnTo>
                    <a:pt x="820673" y="0"/>
                  </a:lnTo>
                  <a:close/>
                </a:path>
              </a:pathLst>
            </a:custGeom>
            <a:solidFill>
              <a:srgbClr val="000000">
                <a:alpha val="76077"/>
              </a:srgbClr>
            </a:solidFill>
          </p:spPr>
          <p:txBody>
            <a:bodyPr wrap="square" lIns="0" tIns="0" rIns="0" bIns="0" rtlCol="0"/>
            <a:lstStyle/>
            <a:p>
              <a:endParaRPr/>
            </a:p>
          </p:txBody>
        </p:sp>
        <p:sp>
          <p:nvSpPr>
            <p:cNvPr id="6" name="object 6"/>
            <p:cNvSpPr/>
            <p:nvPr/>
          </p:nvSpPr>
          <p:spPr>
            <a:xfrm>
              <a:off x="1823466" y="3451097"/>
              <a:ext cx="1641475" cy="1643380"/>
            </a:xfrm>
            <a:custGeom>
              <a:avLst/>
              <a:gdLst/>
              <a:ahLst/>
              <a:cxnLst/>
              <a:rect l="l" t="t" r="r" b="b"/>
              <a:pathLst>
                <a:path w="1641475" h="1643379">
                  <a:moveTo>
                    <a:pt x="0" y="821435"/>
                  </a:moveTo>
                  <a:lnTo>
                    <a:pt x="1393" y="773172"/>
                  </a:lnTo>
                  <a:lnTo>
                    <a:pt x="5521" y="725643"/>
                  </a:lnTo>
                  <a:lnTo>
                    <a:pt x="12306" y="678925"/>
                  </a:lnTo>
                  <a:lnTo>
                    <a:pt x="21673" y="633095"/>
                  </a:lnTo>
                  <a:lnTo>
                    <a:pt x="33544" y="588230"/>
                  </a:lnTo>
                  <a:lnTo>
                    <a:pt x="47842" y="544408"/>
                  </a:lnTo>
                  <a:lnTo>
                    <a:pt x="64490" y="501705"/>
                  </a:lnTo>
                  <a:lnTo>
                    <a:pt x="83411" y="460199"/>
                  </a:lnTo>
                  <a:lnTo>
                    <a:pt x="104528" y="419966"/>
                  </a:lnTo>
                  <a:lnTo>
                    <a:pt x="127764" y="381083"/>
                  </a:lnTo>
                  <a:lnTo>
                    <a:pt x="153043" y="343629"/>
                  </a:lnTo>
                  <a:lnTo>
                    <a:pt x="180287" y="307679"/>
                  </a:lnTo>
                  <a:lnTo>
                    <a:pt x="209419" y="273310"/>
                  </a:lnTo>
                  <a:lnTo>
                    <a:pt x="240363" y="240601"/>
                  </a:lnTo>
                  <a:lnTo>
                    <a:pt x="273041" y="209627"/>
                  </a:lnTo>
                  <a:lnTo>
                    <a:pt x="307377" y="180467"/>
                  </a:lnTo>
                  <a:lnTo>
                    <a:pt x="343293" y="153196"/>
                  </a:lnTo>
                  <a:lnTo>
                    <a:pt x="380712" y="127893"/>
                  </a:lnTo>
                  <a:lnTo>
                    <a:pt x="419558" y="104633"/>
                  </a:lnTo>
                  <a:lnTo>
                    <a:pt x="459754" y="83495"/>
                  </a:lnTo>
                  <a:lnTo>
                    <a:pt x="501223" y="64555"/>
                  </a:lnTo>
                  <a:lnTo>
                    <a:pt x="543887" y="47891"/>
                  </a:lnTo>
                  <a:lnTo>
                    <a:pt x="587670" y="33578"/>
                  </a:lnTo>
                  <a:lnTo>
                    <a:pt x="632495" y="21695"/>
                  </a:lnTo>
                  <a:lnTo>
                    <a:pt x="678285" y="12319"/>
                  </a:lnTo>
                  <a:lnTo>
                    <a:pt x="724962" y="5526"/>
                  </a:lnTo>
                  <a:lnTo>
                    <a:pt x="772451" y="1394"/>
                  </a:lnTo>
                  <a:lnTo>
                    <a:pt x="820673" y="0"/>
                  </a:lnTo>
                  <a:lnTo>
                    <a:pt x="868896" y="1394"/>
                  </a:lnTo>
                  <a:lnTo>
                    <a:pt x="916385" y="5526"/>
                  </a:lnTo>
                  <a:lnTo>
                    <a:pt x="963062" y="12319"/>
                  </a:lnTo>
                  <a:lnTo>
                    <a:pt x="1008852" y="21695"/>
                  </a:lnTo>
                  <a:lnTo>
                    <a:pt x="1053677" y="33578"/>
                  </a:lnTo>
                  <a:lnTo>
                    <a:pt x="1097460" y="47891"/>
                  </a:lnTo>
                  <a:lnTo>
                    <a:pt x="1140124" y="64555"/>
                  </a:lnTo>
                  <a:lnTo>
                    <a:pt x="1181593" y="83495"/>
                  </a:lnTo>
                  <a:lnTo>
                    <a:pt x="1221789" y="104633"/>
                  </a:lnTo>
                  <a:lnTo>
                    <a:pt x="1260635" y="127893"/>
                  </a:lnTo>
                  <a:lnTo>
                    <a:pt x="1298054" y="153196"/>
                  </a:lnTo>
                  <a:lnTo>
                    <a:pt x="1333970" y="180467"/>
                  </a:lnTo>
                  <a:lnTo>
                    <a:pt x="1368306" y="209627"/>
                  </a:lnTo>
                  <a:lnTo>
                    <a:pt x="1400984" y="240601"/>
                  </a:lnTo>
                  <a:lnTo>
                    <a:pt x="1431928" y="273310"/>
                  </a:lnTo>
                  <a:lnTo>
                    <a:pt x="1461060" y="307679"/>
                  </a:lnTo>
                  <a:lnTo>
                    <a:pt x="1488304" y="343629"/>
                  </a:lnTo>
                  <a:lnTo>
                    <a:pt x="1513583" y="381083"/>
                  </a:lnTo>
                  <a:lnTo>
                    <a:pt x="1536819" y="419966"/>
                  </a:lnTo>
                  <a:lnTo>
                    <a:pt x="1557936" y="460199"/>
                  </a:lnTo>
                  <a:lnTo>
                    <a:pt x="1576857" y="501705"/>
                  </a:lnTo>
                  <a:lnTo>
                    <a:pt x="1593505" y="544408"/>
                  </a:lnTo>
                  <a:lnTo>
                    <a:pt x="1607803" y="588230"/>
                  </a:lnTo>
                  <a:lnTo>
                    <a:pt x="1619674" y="633095"/>
                  </a:lnTo>
                  <a:lnTo>
                    <a:pt x="1629041" y="678925"/>
                  </a:lnTo>
                  <a:lnTo>
                    <a:pt x="1635826" y="725643"/>
                  </a:lnTo>
                  <a:lnTo>
                    <a:pt x="1639954" y="773172"/>
                  </a:lnTo>
                  <a:lnTo>
                    <a:pt x="1641347" y="821435"/>
                  </a:lnTo>
                  <a:lnTo>
                    <a:pt x="1639954" y="869699"/>
                  </a:lnTo>
                  <a:lnTo>
                    <a:pt x="1635826" y="917228"/>
                  </a:lnTo>
                  <a:lnTo>
                    <a:pt x="1629041" y="963946"/>
                  </a:lnTo>
                  <a:lnTo>
                    <a:pt x="1619674" y="1009776"/>
                  </a:lnTo>
                  <a:lnTo>
                    <a:pt x="1607803" y="1054641"/>
                  </a:lnTo>
                  <a:lnTo>
                    <a:pt x="1593505" y="1098463"/>
                  </a:lnTo>
                  <a:lnTo>
                    <a:pt x="1576857" y="1141166"/>
                  </a:lnTo>
                  <a:lnTo>
                    <a:pt x="1557936" y="1182672"/>
                  </a:lnTo>
                  <a:lnTo>
                    <a:pt x="1536819" y="1222905"/>
                  </a:lnTo>
                  <a:lnTo>
                    <a:pt x="1513583" y="1261788"/>
                  </a:lnTo>
                  <a:lnTo>
                    <a:pt x="1488304" y="1299242"/>
                  </a:lnTo>
                  <a:lnTo>
                    <a:pt x="1461060" y="1335192"/>
                  </a:lnTo>
                  <a:lnTo>
                    <a:pt x="1431928" y="1369561"/>
                  </a:lnTo>
                  <a:lnTo>
                    <a:pt x="1400984" y="1402270"/>
                  </a:lnTo>
                  <a:lnTo>
                    <a:pt x="1368306" y="1433244"/>
                  </a:lnTo>
                  <a:lnTo>
                    <a:pt x="1333970" y="1462404"/>
                  </a:lnTo>
                  <a:lnTo>
                    <a:pt x="1298054" y="1489675"/>
                  </a:lnTo>
                  <a:lnTo>
                    <a:pt x="1260635" y="1514978"/>
                  </a:lnTo>
                  <a:lnTo>
                    <a:pt x="1221789" y="1538238"/>
                  </a:lnTo>
                  <a:lnTo>
                    <a:pt x="1181593" y="1559376"/>
                  </a:lnTo>
                  <a:lnTo>
                    <a:pt x="1140124" y="1578316"/>
                  </a:lnTo>
                  <a:lnTo>
                    <a:pt x="1097460" y="1594980"/>
                  </a:lnTo>
                  <a:lnTo>
                    <a:pt x="1053677" y="1609293"/>
                  </a:lnTo>
                  <a:lnTo>
                    <a:pt x="1008852" y="1621176"/>
                  </a:lnTo>
                  <a:lnTo>
                    <a:pt x="963062" y="1630552"/>
                  </a:lnTo>
                  <a:lnTo>
                    <a:pt x="916385" y="1637345"/>
                  </a:lnTo>
                  <a:lnTo>
                    <a:pt x="868896" y="1641477"/>
                  </a:lnTo>
                  <a:lnTo>
                    <a:pt x="820673" y="1642871"/>
                  </a:lnTo>
                  <a:lnTo>
                    <a:pt x="772451" y="1641477"/>
                  </a:lnTo>
                  <a:lnTo>
                    <a:pt x="724962" y="1637345"/>
                  </a:lnTo>
                  <a:lnTo>
                    <a:pt x="678285" y="1630552"/>
                  </a:lnTo>
                  <a:lnTo>
                    <a:pt x="632495" y="1621176"/>
                  </a:lnTo>
                  <a:lnTo>
                    <a:pt x="587670" y="1609293"/>
                  </a:lnTo>
                  <a:lnTo>
                    <a:pt x="543887" y="1594980"/>
                  </a:lnTo>
                  <a:lnTo>
                    <a:pt x="501223" y="1578316"/>
                  </a:lnTo>
                  <a:lnTo>
                    <a:pt x="459754" y="1559376"/>
                  </a:lnTo>
                  <a:lnTo>
                    <a:pt x="419558" y="1538238"/>
                  </a:lnTo>
                  <a:lnTo>
                    <a:pt x="380712" y="1514978"/>
                  </a:lnTo>
                  <a:lnTo>
                    <a:pt x="343293" y="1489675"/>
                  </a:lnTo>
                  <a:lnTo>
                    <a:pt x="307377" y="1462404"/>
                  </a:lnTo>
                  <a:lnTo>
                    <a:pt x="273041" y="1433244"/>
                  </a:lnTo>
                  <a:lnTo>
                    <a:pt x="240363" y="1402270"/>
                  </a:lnTo>
                  <a:lnTo>
                    <a:pt x="209419" y="1369561"/>
                  </a:lnTo>
                  <a:lnTo>
                    <a:pt x="180287" y="1335192"/>
                  </a:lnTo>
                  <a:lnTo>
                    <a:pt x="153043" y="1299242"/>
                  </a:lnTo>
                  <a:lnTo>
                    <a:pt x="127764" y="1261788"/>
                  </a:lnTo>
                  <a:lnTo>
                    <a:pt x="104528" y="1222905"/>
                  </a:lnTo>
                  <a:lnTo>
                    <a:pt x="83411" y="1182672"/>
                  </a:lnTo>
                  <a:lnTo>
                    <a:pt x="64490" y="1141166"/>
                  </a:lnTo>
                  <a:lnTo>
                    <a:pt x="47842" y="1098463"/>
                  </a:lnTo>
                  <a:lnTo>
                    <a:pt x="33544" y="1054641"/>
                  </a:lnTo>
                  <a:lnTo>
                    <a:pt x="21673" y="1009776"/>
                  </a:lnTo>
                  <a:lnTo>
                    <a:pt x="12306" y="963946"/>
                  </a:lnTo>
                  <a:lnTo>
                    <a:pt x="5521" y="917228"/>
                  </a:lnTo>
                  <a:lnTo>
                    <a:pt x="1393" y="869699"/>
                  </a:lnTo>
                  <a:lnTo>
                    <a:pt x="0" y="821435"/>
                  </a:lnTo>
                  <a:close/>
                </a:path>
              </a:pathLst>
            </a:custGeom>
            <a:ln w="38100">
              <a:solidFill>
                <a:srgbClr val="FFFFFF"/>
              </a:solidFill>
            </a:ln>
          </p:spPr>
          <p:txBody>
            <a:bodyPr wrap="square" lIns="0" tIns="0" rIns="0" bIns="0" rtlCol="0"/>
            <a:lstStyle/>
            <a:p>
              <a:endParaRPr/>
            </a:p>
          </p:txBody>
        </p:sp>
      </p:grpSp>
      <p:sp>
        <p:nvSpPr>
          <p:cNvPr id="7" name="object 7"/>
          <p:cNvSpPr txBox="1"/>
          <p:nvPr/>
        </p:nvSpPr>
        <p:spPr>
          <a:xfrm>
            <a:off x="2131314" y="4039616"/>
            <a:ext cx="997585" cy="391160"/>
          </a:xfrm>
          <a:prstGeom prst="rect">
            <a:avLst/>
          </a:prstGeom>
        </p:spPr>
        <p:txBody>
          <a:bodyPr vert="horz" wrap="square" lIns="0" tIns="12700" rIns="0" bIns="0" rtlCol="0">
            <a:spAutoFit/>
          </a:bodyPr>
          <a:lstStyle/>
          <a:p>
            <a:pPr marL="12700">
              <a:lnSpc>
                <a:spcPct val="100000"/>
              </a:lnSpc>
              <a:spcBef>
                <a:spcPts val="100"/>
              </a:spcBef>
            </a:pPr>
            <a:r>
              <a:rPr sz="2400" spc="90" dirty="0">
                <a:solidFill>
                  <a:srgbClr val="FFFFFF"/>
                </a:solidFill>
                <a:latin typeface="Calibri"/>
                <a:cs typeface="Calibri"/>
              </a:rPr>
              <a:t>W</a:t>
            </a:r>
            <a:r>
              <a:rPr sz="2400" spc="200" dirty="0">
                <a:solidFill>
                  <a:srgbClr val="FFFFFF"/>
                </a:solidFill>
                <a:latin typeface="Calibri"/>
                <a:cs typeface="Calibri"/>
              </a:rPr>
              <a:t>A</a:t>
            </a:r>
            <a:r>
              <a:rPr sz="2400" spc="190" dirty="0">
                <a:solidFill>
                  <a:srgbClr val="FFFFFF"/>
                </a:solidFill>
                <a:latin typeface="Calibri"/>
                <a:cs typeface="Calibri"/>
              </a:rPr>
              <a:t>S</a:t>
            </a:r>
            <a:r>
              <a:rPr sz="2400" spc="195" dirty="0">
                <a:solidFill>
                  <a:srgbClr val="FFFFFF"/>
                </a:solidFill>
                <a:latin typeface="Calibri"/>
                <a:cs typeface="Calibri"/>
              </a:rPr>
              <a:t>T</a:t>
            </a:r>
            <a:r>
              <a:rPr sz="2400" dirty="0">
                <a:solidFill>
                  <a:srgbClr val="FFFFFF"/>
                </a:solidFill>
                <a:latin typeface="Calibri"/>
                <a:cs typeface="Calibri"/>
              </a:rPr>
              <a:t>E</a:t>
            </a:r>
            <a:endParaRPr sz="2400">
              <a:latin typeface="Calibri"/>
              <a:cs typeface="Calibri"/>
            </a:endParaRPr>
          </a:p>
        </p:txBody>
      </p:sp>
      <p:grpSp>
        <p:nvGrpSpPr>
          <p:cNvPr id="8" name="object 8"/>
          <p:cNvGrpSpPr/>
          <p:nvPr/>
        </p:nvGrpSpPr>
        <p:grpSpPr>
          <a:xfrm>
            <a:off x="3422586" y="1379219"/>
            <a:ext cx="6425565" cy="2673350"/>
            <a:chOff x="3422586" y="1379219"/>
            <a:chExt cx="6425565" cy="2673350"/>
          </a:xfrm>
        </p:grpSpPr>
        <p:sp>
          <p:nvSpPr>
            <p:cNvPr id="9" name="object 9"/>
            <p:cNvSpPr/>
            <p:nvPr/>
          </p:nvSpPr>
          <p:spPr>
            <a:xfrm>
              <a:off x="3449573" y="2533650"/>
              <a:ext cx="4768215" cy="1492250"/>
            </a:xfrm>
            <a:custGeom>
              <a:avLst/>
              <a:gdLst/>
              <a:ahLst/>
              <a:cxnLst/>
              <a:rect l="l" t="t" r="r" b="b"/>
              <a:pathLst>
                <a:path w="4768215" h="1492250">
                  <a:moveTo>
                    <a:pt x="0" y="1491742"/>
                  </a:moveTo>
                  <a:lnTo>
                    <a:pt x="4768087" y="0"/>
                  </a:lnTo>
                </a:path>
              </a:pathLst>
            </a:custGeom>
            <a:ln w="53975">
              <a:solidFill>
                <a:srgbClr val="FFFFFF"/>
              </a:solidFill>
              <a:prstDash val="dot"/>
            </a:ln>
          </p:spPr>
          <p:txBody>
            <a:bodyPr wrap="square" lIns="0" tIns="0" rIns="0" bIns="0" rtlCol="0"/>
            <a:lstStyle/>
            <a:p>
              <a:endParaRPr/>
            </a:p>
          </p:txBody>
        </p:sp>
        <p:sp>
          <p:nvSpPr>
            <p:cNvPr id="10" name="object 10"/>
            <p:cNvSpPr/>
            <p:nvPr/>
          </p:nvSpPr>
          <p:spPr>
            <a:xfrm>
              <a:off x="8186165" y="1398269"/>
              <a:ext cx="1643380" cy="1643380"/>
            </a:xfrm>
            <a:custGeom>
              <a:avLst/>
              <a:gdLst/>
              <a:ahLst/>
              <a:cxnLst/>
              <a:rect l="l" t="t" r="r" b="b"/>
              <a:pathLst>
                <a:path w="1643379" h="1643380">
                  <a:moveTo>
                    <a:pt x="821435" y="0"/>
                  </a:moveTo>
                  <a:lnTo>
                    <a:pt x="773172" y="1394"/>
                  </a:lnTo>
                  <a:lnTo>
                    <a:pt x="725643" y="5526"/>
                  </a:lnTo>
                  <a:lnTo>
                    <a:pt x="678925" y="12319"/>
                  </a:lnTo>
                  <a:lnTo>
                    <a:pt x="633095" y="21695"/>
                  </a:lnTo>
                  <a:lnTo>
                    <a:pt x="588230" y="33578"/>
                  </a:lnTo>
                  <a:lnTo>
                    <a:pt x="544408" y="47891"/>
                  </a:lnTo>
                  <a:lnTo>
                    <a:pt x="501705" y="64555"/>
                  </a:lnTo>
                  <a:lnTo>
                    <a:pt x="460199" y="83495"/>
                  </a:lnTo>
                  <a:lnTo>
                    <a:pt x="419966" y="104633"/>
                  </a:lnTo>
                  <a:lnTo>
                    <a:pt x="381083" y="127893"/>
                  </a:lnTo>
                  <a:lnTo>
                    <a:pt x="343629" y="153196"/>
                  </a:lnTo>
                  <a:lnTo>
                    <a:pt x="307679" y="180467"/>
                  </a:lnTo>
                  <a:lnTo>
                    <a:pt x="273310" y="209627"/>
                  </a:lnTo>
                  <a:lnTo>
                    <a:pt x="240601" y="240601"/>
                  </a:lnTo>
                  <a:lnTo>
                    <a:pt x="209627" y="273310"/>
                  </a:lnTo>
                  <a:lnTo>
                    <a:pt x="180467" y="307679"/>
                  </a:lnTo>
                  <a:lnTo>
                    <a:pt x="153196" y="343629"/>
                  </a:lnTo>
                  <a:lnTo>
                    <a:pt x="127893" y="381083"/>
                  </a:lnTo>
                  <a:lnTo>
                    <a:pt x="104633" y="419966"/>
                  </a:lnTo>
                  <a:lnTo>
                    <a:pt x="83495" y="460199"/>
                  </a:lnTo>
                  <a:lnTo>
                    <a:pt x="64555" y="501705"/>
                  </a:lnTo>
                  <a:lnTo>
                    <a:pt x="47891" y="544408"/>
                  </a:lnTo>
                  <a:lnTo>
                    <a:pt x="33578" y="588230"/>
                  </a:lnTo>
                  <a:lnTo>
                    <a:pt x="21695" y="633095"/>
                  </a:lnTo>
                  <a:lnTo>
                    <a:pt x="12319" y="678925"/>
                  </a:lnTo>
                  <a:lnTo>
                    <a:pt x="5526" y="725643"/>
                  </a:lnTo>
                  <a:lnTo>
                    <a:pt x="1394" y="773172"/>
                  </a:lnTo>
                  <a:lnTo>
                    <a:pt x="0" y="821435"/>
                  </a:lnTo>
                  <a:lnTo>
                    <a:pt x="1394" y="869699"/>
                  </a:lnTo>
                  <a:lnTo>
                    <a:pt x="5526" y="917228"/>
                  </a:lnTo>
                  <a:lnTo>
                    <a:pt x="12319" y="963946"/>
                  </a:lnTo>
                  <a:lnTo>
                    <a:pt x="21695" y="1009776"/>
                  </a:lnTo>
                  <a:lnTo>
                    <a:pt x="33578" y="1054641"/>
                  </a:lnTo>
                  <a:lnTo>
                    <a:pt x="47891" y="1098463"/>
                  </a:lnTo>
                  <a:lnTo>
                    <a:pt x="64555" y="1141166"/>
                  </a:lnTo>
                  <a:lnTo>
                    <a:pt x="83495" y="1182672"/>
                  </a:lnTo>
                  <a:lnTo>
                    <a:pt x="104633" y="1222905"/>
                  </a:lnTo>
                  <a:lnTo>
                    <a:pt x="127893" y="1261788"/>
                  </a:lnTo>
                  <a:lnTo>
                    <a:pt x="153196" y="1299242"/>
                  </a:lnTo>
                  <a:lnTo>
                    <a:pt x="180467" y="1335192"/>
                  </a:lnTo>
                  <a:lnTo>
                    <a:pt x="209627" y="1369561"/>
                  </a:lnTo>
                  <a:lnTo>
                    <a:pt x="240601" y="1402270"/>
                  </a:lnTo>
                  <a:lnTo>
                    <a:pt x="273310" y="1433244"/>
                  </a:lnTo>
                  <a:lnTo>
                    <a:pt x="307679" y="1462404"/>
                  </a:lnTo>
                  <a:lnTo>
                    <a:pt x="343629" y="1489675"/>
                  </a:lnTo>
                  <a:lnTo>
                    <a:pt x="381083" y="1514978"/>
                  </a:lnTo>
                  <a:lnTo>
                    <a:pt x="419966" y="1538238"/>
                  </a:lnTo>
                  <a:lnTo>
                    <a:pt x="460199" y="1559376"/>
                  </a:lnTo>
                  <a:lnTo>
                    <a:pt x="501705" y="1578316"/>
                  </a:lnTo>
                  <a:lnTo>
                    <a:pt x="544408" y="1594980"/>
                  </a:lnTo>
                  <a:lnTo>
                    <a:pt x="588230" y="1609293"/>
                  </a:lnTo>
                  <a:lnTo>
                    <a:pt x="633095" y="1621176"/>
                  </a:lnTo>
                  <a:lnTo>
                    <a:pt x="678925" y="1630552"/>
                  </a:lnTo>
                  <a:lnTo>
                    <a:pt x="725643" y="1637345"/>
                  </a:lnTo>
                  <a:lnTo>
                    <a:pt x="773172" y="1641477"/>
                  </a:lnTo>
                  <a:lnTo>
                    <a:pt x="821435" y="1642871"/>
                  </a:lnTo>
                  <a:lnTo>
                    <a:pt x="869699" y="1641477"/>
                  </a:lnTo>
                  <a:lnTo>
                    <a:pt x="917228" y="1637345"/>
                  </a:lnTo>
                  <a:lnTo>
                    <a:pt x="963946" y="1630552"/>
                  </a:lnTo>
                  <a:lnTo>
                    <a:pt x="1009776" y="1621176"/>
                  </a:lnTo>
                  <a:lnTo>
                    <a:pt x="1054641" y="1609293"/>
                  </a:lnTo>
                  <a:lnTo>
                    <a:pt x="1098463" y="1594980"/>
                  </a:lnTo>
                  <a:lnTo>
                    <a:pt x="1141166" y="1578316"/>
                  </a:lnTo>
                  <a:lnTo>
                    <a:pt x="1182672" y="1559376"/>
                  </a:lnTo>
                  <a:lnTo>
                    <a:pt x="1222905" y="1538238"/>
                  </a:lnTo>
                  <a:lnTo>
                    <a:pt x="1261788" y="1514978"/>
                  </a:lnTo>
                  <a:lnTo>
                    <a:pt x="1299242" y="1489675"/>
                  </a:lnTo>
                  <a:lnTo>
                    <a:pt x="1335192" y="1462404"/>
                  </a:lnTo>
                  <a:lnTo>
                    <a:pt x="1369561" y="1433244"/>
                  </a:lnTo>
                  <a:lnTo>
                    <a:pt x="1402270" y="1402270"/>
                  </a:lnTo>
                  <a:lnTo>
                    <a:pt x="1433244" y="1369561"/>
                  </a:lnTo>
                  <a:lnTo>
                    <a:pt x="1462404" y="1335192"/>
                  </a:lnTo>
                  <a:lnTo>
                    <a:pt x="1489675" y="1299242"/>
                  </a:lnTo>
                  <a:lnTo>
                    <a:pt x="1514978" y="1261788"/>
                  </a:lnTo>
                  <a:lnTo>
                    <a:pt x="1538238" y="1222905"/>
                  </a:lnTo>
                  <a:lnTo>
                    <a:pt x="1559376" y="1182672"/>
                  </a:lnTo>
                  <a:lnTo>
                    <a:pt x="1578316" y="1141166"/>
                  </a:lnTo>
                  <a:lnTo>
                    <a:pt x="1594980" y="1098463"/>
                  </a:lnTo>
                  <a:lnTo>
                    <a:pt x="1609293" y="1054641"/>
                  </a:lnTo>
                  <a:lnTo>
                    <a:pt x="1621176" y="1009776"/>
                  </a:lnTo>
                  <a:lnTo>
                    <a:pt x="1630552" y="963946"/>
                  </a:lnTo>
                  <a:lnTo>
                    <a:pt x="1637345" y="917228"/>
                  </a:lnTo>
                  <a:lnTo>
                    <a:pt x="1641477" y="869699"/>
                  </a:lnTo>
                  <a:lnTo>
                    <a:pt x="1642872" y="821435"/>
                  </a:lnTo>
                  <a:lnTo>
                    <a:pt x="1641477" y="773172"/>
                  </a:lnTo>
                  <a:lnTo>
                    <a:pt x="1637345" y="725643"/>
                  </a:lnTo>
                  <a:lnTo>
                    <a:pt x="1630552" y="678925"/>
                  </a:lnTo>
                  <a:lnTo>
                    <a:pt x="1621176" y="633095"/>
                  </a:lnTo>
                  <a:lnTo>
                    <a:pt x="1609293" y="588230"/>
                  </a:lnTo>
                  <a:lnTo>
                    <a:pt x="1594980" y="544408"/>
                  </a:lnTo>
                  <a:lnTo>
                    <a:pt x="1578316" y="501705"/>
                  </a:lnTo>
                  <a:lnTo>
                    <a:pt x="1559376" y="460199"/>
                  </a:lnTo>
                  <a:lnTo>
                    <a:pt x="1538238" y="419966"/>
                  </a:lnTo>
                  <a:lnTo>
                    <a:pt x="1514978" y="381083"/>
                  </a:lnTo>
                  <a:lnTo>
                    <a:pt x="1489675" y="343629"/>
                  </a:lnTo>
                  <a:lnTo>
                    <a:pt x="1462404" y="307679"/>
                  </a:lnTo>
                  <a:lnTo>
                    <a:pt x="1433244" y="273310"/>
                  </a:lnTo>
                  <a:lnTo>
                    <a:pt x="1402270" y="240601"/>
                  </a:lnTo>
                  <a:lnTo>
                    <a:pt x="1369561" y="209627"/>
                  </a:lnTo>
                  <a:lnTo>
                    <a:pt x="1335192" y="180467"/>
                  </a:lnTo>
                  <a:lnTo>
                    <a:pt x="1299242" y="153196"/>
                  </a:lnTo>
                  <a:lnTo>
                    <a:pt x="1261788" y="127893"/>
                  </a:lnTo>
                  <a:lnTo>
                    <a:pt x="1222905" y="104633"/>
                  </a:lnTo>
                  <a:lnTo>
                    <a:pt x="1182672" y="83495"/>
                  </a:lnTo>
                  <a:lnTo>
                    <a:pt x="1141166" y="64555"/>
                  </a:lnTo>
                  <a:lnTo>
                    <a:pt x="1098463" y="47891"/>
                  </a:lnTo>
                  <a:lnTo>
                    <a:pt x="1054641" y="33578"/>
                  </a:lnTo>
                  <a:lnTo>
                    <a:pt x="1009776" y="21695"/>
                  </a:lnTo>
                  <a:lnTo>
                    <a:pt x="963946" y="12319"/>
                  </a:lnTo>
                  <a:lnTo>
                    <a:pt x="917228" y="5526"/>
                  </a:lnTo>
                  <a:lnTo>
                    <a:pt x="869699" y="1394"/>
                  </a:lnTo>
                  <a:lnTo>
                    <a:pt x="821435" y="0"/>
                  </a:lnTo>
                  <a:close/>
                </a:path>
              </a:pathLst>
            </a:custGeom>
            <a:solidFill>
              <a:srgbClr val="08A0D9">
                <a:alpha val="67057"/>
              </a:srgbClr>
            </a:solidFill>
          </p:spPr>
          <p:txBody>
            <a:bodyPr wrap="square" lIns="0" tIns="0" rIns="0" bIns="0" rtlCol="0"/>
            <a:lstStyle/>
            <a:p>
              <a:endParaRPr/>
            </a:p>
          </p:txBody>
        </p:sp>
        <p:sp>
          <p:nvSpPr>
            <p:cNvPr id="11" name="object 11"/>
            <p:cNvSpPr/>
            <p:nvPr/>
          </p:nvSpPr>
          <p:spPr>
            <a:xfrm>
              <a:off x="8186165" y="1398269"/>
              <a:ext cx="1643380" cy="1643380"/>
            </a:xfrm>
            <a:custGeom>
              <a:avLst/>
              <a:gdLst/>
              <a:ahLst/>
              <a:cxnLst/>
              <a:rect l="l" t="t" r="r" b="b"/>
              <a:pathLst>
                <a:path w="1643379" h="1643380">
                  <a:moveTo>
                    <a:pt x="0" y="821435"/>
                  </a:moveTo>
                  <a:lnTo>
                    <a:pt x="1394" y="773172"/>
                  </a:lnTo>
                  <a:lnTo>
                    <a:pt x="5526" y="725643"/>
                  </a:lnTo>
                  <a:lnTo>
                    <a:pt x="12319" y="678925"/>
                  </a:lnTo>
                  <a:lnTo>
                    <a:pt x="21695" y="633095"/>
                  </a:lnTo>
                  <a:lnTo>
                    <a:pt x="33578" y="588230"/>
                  </a:lnTo>
                  <a:lnTo>
                    <a:pt x="47891" y="544408"/>
                  </a:lnTo>
                  <a:lnTo>
                    <a:pt x="64555" y="501705"/>
                  </a:lnTo>
                  <a:lnTo>
                    <a:pt x="83495" y="460199"/>
                  </a:lnTo>
                  <a:lnTo>
                    <a:pt x="104633" y="419966"/>
                  </a:lnTo>
                  <a:lnTo>
                    <a:pt x="127893" y="381083"/>
                  </a:lnTo>
                  <a:lnTo>
                    <a:pt x="153196" y="343629"/>
                  </a:lnTo>
                  <a:lnTo>
                    <a:pt x="180467" y="307679"/>
                  </a:lnTo>
                  <a:lnTo>
                    <a:pt x="209627" y="273310"/>
                  </a:lnTo>
                  <a:lnTo>
                    <a:pt x="240601" y="240601"/>
                  </a:lnTo>
                  <a:lnTo>
                    <a:pt x="273310" y="209627"/>
                  </a:lnTo>
                  <a:lnTo>
                    <a:pt x="307679" y="180467"/>
                  </a:lnTo>
                  <a:lnTo>
                    <a:pt x="343629" y="153196"/>
                  </a:lnTo>
                  <a:lnTo>
                    <a:pt x="381083" y="127893"/>
                  </a:lnTo>
                  <a:lnTo>
                    <a:pt x="419966" y="104633"/>
                  </a:lnTo>
                  <a:lnTo>
                    <a:pt x="460199" y="83495"/>
                  </a:lnTo>
                  <a:lnTo>
                    <a:pt x="501705" y="64555"/>
                  </a:lnTo>
                  <a:lnTo>
                    <a:pt x="544408" y="47891"/>
                  </a:lnTo>
                  <a:lnTo>
                    <a:pt x="588230" y="33578"/>
                  </a:lnTo>
                  <a:lnTo>
                    <a:pt x="633095" y="21695"/>
                  </a:lnTo>
                  <a:lnTo>
                    <a:pt x="678925" y="12319"/>
                  </a:lnTo>
                  <a:lnTo>
                    <a:pt x="725643" y="5526"/>
                  </a:lnTo>
                  <a:lnTo>
                    <a:pt x="773172" y="1394"/>
                  </a:lnTo>
                  <a:lnTo>
                    <a:pt x="821435" y="0"/>
                  </a:lnTo>
                  <a:lnTo>
                    <a:pt x="869699" y="1394"/>
                  </a:lnTo>
                  <a:lnTo>
                    <a:pt x="917228" y="5526"/>
                  </a:lnTo>
                  <a:lnTo>
                    <a:pt x="963946" y="12319"/>
                  </a:lnTo>
                  <a:lnTo>
                    <a:pt x="1009776" y="21695"/>
                  </a:lnTo>
                  <a:lnTo>
                    <a:pt x="1054641" y="33578"/>
                  </a:lnTo>
                  <a:lnTo>
                    <a:pt x="1098463" y="47891"/>
                  </a:lnTo>
                  <a:lnTo>
                    <a:pt x="1141166" y="64555"/>
                  </a:lnTo>
                  <a:lnTo>
                    <a:pt x="1182672" y="83495"/>
                  </a:lnTo>
                  <a:lnTo>
                    <a:pt x="1222905" y="104633"/>
                  </a:lnTo>
                  <a:lnTo>
                    <a:pt x="1261788" y="127893"/>
                  </a:lnTo>
                  <a:lnTo>
                    <a:pt x="1299242" y="153196"/>
                  </a:lnTo>
                  <a:lnTo>
                    <a:pt x="1335192" y="180467"/>
                  </a:lnTo>
                  <a:lnTo>
                    <a:pt x="1369561" y="209627"/>
                  </a:lnTo>
                  <a:lnTo>
                    <a:pt x="1402270" y="240601"/>
                  </a:lnTo>
                  <a:lnTo>
                    <a:pt x="1433244" y="273310"/>
                  </a:lnTo>
                  <a:lnTo>
                    <a:pt x="1462404" y="307679"/>
                  </a:lnTo>
                  <a:lnTo>
                    <a:pt x="1489675" y="343629"/>
                  </a:lnTo>
                  <a:lnTo>
                    <a:pt x="1514978" y="381083"/>
                  </a:lnTo>
                  <a:lnTo>
                    <a:pt x="1538238" y="419966"/>
                  </a:lnTo>
                  <a:lnTo>
                    <a:pt x="1559376" y="460199"/>
                  </a:lnTo>
                  <a:lnTo>
                    <a:pt x="1578316" y="501705"/>
                  </a:lnTo>
                  <a:lnTo>
                    <a:pt x="1594980" y="544408"/>
                  </a:lnTo>
                  <a:lnTo>
                    <a:pt x="1609293" y="588230"/>
                  </a:lnTo>
                  <a:lnTo>
                    <a:pt x="1621176" y="633095"/>
                  </a:lnTo>
                  <a:lnTo>
                    <a:pt x="1630552" y="678925"/>
                  </a:lnTo>
                  <a:lnTo>
                    <a:pt x="1637345" y="725643"/>
                  </a:lnTo>
                  <a:lnTo>
                    <a:pt x="1641477" y="773172"/>
                  </a:lnTo>
                  <a:lnTo>
                    <a:pt x="1642872" y="821435"/>
                  </a:lnTo>
                  <a:lnTo>
                    <a:pt x="1641477" y="869699"/>
                  </a:lnTo>
                  <a:lnTo>
                    <a:pt x="1637345" y="917228"/>
                  </a:lnTo>
                  <a:lnTo>
                    <a:pt x="1630552" y="963946"/>
                  </a:lnTo>
                  <a:lnTo>
                    <a:pt x="1621176" y="1009776"/>
                  </a:lnTo>
                  <a:lnTo>
                    <a:pt x="1609293" y="1054641"/>
                  </a:lnTo>
                  <a:lnTo>
                    <a:pt x="1594980" y="1098463"/>
                  </a:lnTo>
                  <a:lnTo>
                    <a:pt x="1578316" y="1141166"/>
                  </a:lnTo>
                  <a:lnTo>
                    <a:pt x="1559376" y="1182672"/>
                  </a:lnTo>
                  <a:lnTo>
                    <a:pt x="1538238" y="1222905"/>
                  </a:lnTo>
                  <a:lnTo>
                    <a:pt x="1514978" y="1261788"/>
                  </a:lnTo>
                  <a:lnTo>
                    <a:pt x="1489675" y="1299242"/>
                  </a:lnTo>
                  <a:lnTo>
                    <a:pt x="1462404" y="1335192"/>
                  </a:lnTo>
                  <a:lnTo>
                    <a:pt x="1433244" y="1369561"/>
                  </a:lnTo>
                  <a:lnTo>
                    <a:pt x="1402270" y="1402270"/>
                  </a:lnTo>
                  <a:lnTo>
                    <a:pt x="1369561" y="1433244"/>
                  </a:lnTo>
                  <a:lnTo>
                    <a:pt x="1335192" y="1462404"/>
                  </a:lnTo>
                  <a:lnTo>
                    <a:pt x="1299242" y="1489675"/>
                  </a:lnTo>
                  <a:lnTo>
                    <a:pt x="1261788" y="1514978"/>
                  </a:lnTo>
                  <a:lnTo>
                    <a:pt x="1222905" y="1538238"/>
                  </a:lnTo>
                  <a:lnTo>
                    <a:pt x="1182672" y="1559376"/>
                  </a:lnTo>
                  <a:lnTo>
                    <a:pt x="1141166" y="1578316"/>
                  </a:lnTo>
                  <a:lnTo>
                    <a:pt x="1098463" y="1594980"/>
                  </a:lnTo>
                  <a:lnTo>
                    <a:pt x="1054641" y="1609293"/>
                  </a:lnTo>
                  <a:lnTo>
                    <a:pt x="1009776" y="1621176"/>
                  </a:lnTo>
                  <a:lnTo>
                    <a:pt x="963946" y="1630552"/>
                  </a:lnTo>
                  <a:lnTo>
                    <a:pt x="917228" y="1637345"/>
                  </a:lnTo>
                  <a:lnTo>
                    <a:pt x="869699" y="1641477"/>
                  </a:lnTo>
                  <a:lnTo>
                    <a:pt x="821435" y="1642871"/>
                  </a:lnTo>
                  <a:lnTo>
                    <a:pt x="773172" y="1641477"/>
                  </a:lnTo>
                  <a:lnTo>
                    <a:pt x="725643" y="1637345"/>
                  </a:lnTo>
                  <a:lnTo>
                    <a:pt x="678925" y="1630552"/>
                  </a:lnTo>
                  <a:lnTo>
                    <a:pt x="633095" y="1621176"/>
                  </a:lnTo>
                  <a:lnTo>
                    <a:pt x="588230" y="1609293"/>
                  </a:lnTo>
                  <a:lnTo>
                    <a:pt x="544408" y="1594980"/>
                  </a:lnTo>
                  <a:lnTo>
                    <a:pt x="501705" y="1578316"/>
                  </a:lnTo>
                  <a:lnTo>
                    <a:pt x="460199" y="1559376"/>
                  </a:lnTo>
                  <a:lnTo>
                    <a:pt x="419966" y="1538238"/>
                  </a:lnTo>
                  <a:lnTo>
                    <a:pt x="381083" y="1514978"/>
                  </a:lnTo>
                  <a:lnTo>
                    <a:pt x="343629" y="1489675"/>
                  </a:lnTo>
                  <a:lnTo>
                    <a:pt x="307679" y="1462404"/>
                  </a:lnTo>
                  <a:lnTo>
                    <a:pt x="273310" y="1433244"/>
                  </a:lnTo>
                  <a:lnTo>
                    <a:pt x="240601" y="1402270"/>
                  </a:lnTo>
                  <a:lnTo>
                    <a:pt x="209627" y="1369561"/>
                  </a:lnTo>
                  <a:lnTo>
                    <a:pt x="180467" y="1335192"/>
                  </a:lnTo>
                  <a:lnTo>
                    <a:pt x="153196" y="1299242"/>
                  </a:lnTo>
                  <a:lnTo>
                    <a:pt x="127893" y="1261788"/>
                  </a:lnTo>
                  <a:lnTo>
                    <a:pt x="104633" y="1222905"/>
                  </a:lnTo>
                  <a:lnTo>
                    <a:pt x="83495" y="1182672"/>
                  </a:lnTo>
                  <a:lnTo>
                    <a:pt x="64555" y="1141166"/>
                  </a:lnTo>
                  <a:lnTo>
                    <a:pt x="47891" y="1098463"/>
                  </a:lnTo>
                  <a:lnTo>
                    <a:pt x="33578" y="1054641"/>
                  </a:lnTo>
                  <a:lnTo>
                    <a:pt x="21695" y="1009776"/>
                  </a:lnTo>
                  <a:lnTo>
                    <a:pt x="12319" y="963946"/>
                  </a:lnTo>
                  <a:lnTo>
                    <a:pt x="5526" y="917228"/>
                  </a:lnTo>
                  <a:lnTo>
                    <a:pt x="1394" y="869699"/>
                  </a:lnTo>
                  <a:lnTo>
                    <a:pt x="0" y="821435"/>
                  </a:lnTo>
                  <a:close/>
                </a:path>
              </a:pathLst>
            </a:custGeom>
            <a:ln w="38100">
              <a:solidFill>
                <a:srgbClr val="FFFFFF"/>
              </a:solidFill>
            </a:ln>
          </p:spPr>
          <p:txBody>
            <a:bodyPr wrap="square" lIns="0" tIns="0" rIns="0" bIns="0" rtlCol="0"/>
            <a:lstStyle/>
            <a:p>
              <a:endParaRPr/>
            </a:p>
          </p:txBody>
        </p:sp>
      </p:grpSp>
      <p:sp>
        <p:nvSpPr>
          <p:cNvPr id="12" name="object 12"/>
          <p:cNvSpPr txBox="1"/>
          <p:nvPr/>
        </p:nvSpPr>
        <p:spPr>
          <a:xfrm>
            <a:off x="8652509" y="1999945"/>
            <a:ext cx="715010" cy="391795"/>
          </a:xfrm>
          <a:prstGeom prst="rect">
            <a:avLst/>
          </a:prstGeom>
        </p:spPr>
        <p:txBody>
          <a:bodyPr vert="horz" wrap="square" lIns="0" tIns="12700" rIns="0" bIns="0" rtlCol="0">
            <a:spAutoFit/>
          </a:bodyPr>
          <a:lstStyle/>
          <a:p>
            <a:pPr marL="12700">
              <a:lnSpc>
                <a:spcPct val="100000"/>
              </a:lnSpc>
              <a:spcBef>
                <a:spcPts val="100"/>
              </a:spcBef>
            </a:pPr>
            <a:r>
              <a:rPr sz="2400" spc="200" dirty="0">
                <a:solidFill>
                  <a:srgbClr val="FFFFFF"/>
                </a:solidFill>
                <a:latin typeface="Calibri"/>
                <a:cs typeface="Calibri"/>
              </a:rPr>
              <a:t>F</a:t>
            </a:r>
            <a:r>
              <a:rPr sz="2400" spc="195" dirty="0">
                <a:solidFill>
                  <a:srgbClr val="FFFFFF"/>
                </a:solidFill>
                <a:latin typeface="Calibri"/>
                <a:cs typeface="Calibri"/>
              </a:rPr>
              <a:t>U</a:t>
            </a:r>
            <a:r>
              <a:rPr sz="2400" spc="200" dirty="0">
                <a:solidFill>
                  <a:srgbClr val="FFFFFF"/>
                </a:solidFill>
                <a:latin typeface="Calibri"/>
                <a:cs typeface="Calibri"/>
              </a:rPr>
              <a:t>E</a:t>
            </a:r>
            <a:r>
              <a:rPr sz="2400" dirty="0">
                <a:solidFill>
                  <a:srgbClr val="FFFFFF"/>
                </a:solidFill>
                <a:latin typeface="Calibri"/>
                <a:cs typeface="Calibri"/>
              </a:rPr>
              <a:t>L</a:t>
            </a:r>
            <a:endParaRPr sz="2400">
              <a:latin typeface="Calibri"/>
              <a:cs typeface="Calibri"/>
            </a:endParaRPr>
          </a:p>
        </p:txBody>
      </p:sp>
      <p:pic>
        <p:nvPicPr>
          <p:cNvPr id="14" name="object 14"/>
          <p:cNvPicPr/>
          <p:nvPr/>
        </p:nvPicPr>
        <p:blipFill>
          <a:blip r:embed="rId4" cstate="print"/>
          <a:stretch>
            <a:fillRect/>
          </a:stretch>
        </p:blipFill>
        <p:spPr>
          <a:xfrm>
            <a:off x="10791443" y="6522718"/>
            <a:ext cx="902207" cy="24079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88ED9F-6451-4018-8F42-53E243F62A8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Appendix</a:t>
            </a:r>
            <a:endParaRPr lang="en-CA"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6615881-9338-4EE7-9BE1-07D4C1F8464C}"/>
              </a:ext>
            </a:extLst>
          </p:cNvPr>
          <p:cNvSpPr>
            <a:spLocks noGrp="1"/>
          </p:cNvSpPr>
          <p:nvPr>
            <p:ph idx="1"/>
          </p:nvPr>
        </p:nvSpPr>
        <p:spPr>
          <a:xfrm>
            <a:off x="446085" y="968188"/>
            <a:ext cx="11299830" cy="5432612"/>
          </a:xfrm>
        </p:spPr>
        <p:txBody>
          <a:bodyPr/>
          <a:lstStyle/>
          <a:p>
            <a:r>
              <a:rPr lang="en-US" sz="1400" b="1" dirty="0">
                <a:solidFill>
                  <a:schemeClr val="tx1"/>
                </a:solidFill>
              </a:rPr>
              <a:t>Adjusted EBITDA: </a:t>
            </a:r>
            <a:r>
              <a:rPr lang="en-US" sz="1400" dirty="0">
                <a:solidFill>
                  <a:schemeClr val="tx1"/>
                </a:solidFill>
              </a:rPr>
              <a:t>Is calculated by adding and deducting, as applicable, certain expenses, costs, charges or benefits incurred in such period which in management’s view are either not indicative of underlying business performance or impact the ability to assess the operating performance of our business, including: (a) (gain) loss on foreign exchange, (b) loss on sale of property and equipment, (c) mark-to-market loss on fuel hedges, (d) mark-to-market loss (gain) on Purchase Contracts, (e) share-based payments, (f) gain on divestiture (g) transaction costs, (h) IPO transaction costs, (</a:t>
            </a:r>
            <a:r>
              <a:rPr lang="en-US" sz="1400" dirty="0" err="1">
                <a:solidFill>
                  <a:schemeClr val="tx1"/>
                </a:solidFill>
              </a:rPr>
              <a:t>i</a:t>
            </a:r>
            <a:r>
              <a:rPr lang="en-US" sz="1400" dirty="0">
                <a:solidFill>
                  <a:schemeClr val="tx1"/>
                </a:solidFill>
              </a:rPr>
              <a:t>) acquisition, rebranding and other integration costs (included in cost of sales related to acquisition activity), and (j) deferred purchase consideration. We use Adjusted EBITDA to facilitate a comparison of our operating performance on a consistent basis reflecting factors and trends affecting our business.</a:t>
            </a:r>
          </a:p>
          <a:p>
            <a:endParaRPr lang="en-US" sz="1400" dirty="0">
              <a:solidFill>
                <a:schemeClr val="tx1"/>
              </a:solidFill>
            </a:endParaRPr>
          </a:p>
          <a:p>
            <a:r>
              <a:rPr lang="en-US" sz="1400" b="1" dirty="0">
                <a:solidFill>
                  <a:srgbClr val="000000"/>
                </a:solidFill>
              </a:rPr>
              <a:t>Revenue Backlog </a:t>
            </a:r>
            <a:r>
              <a:rPr lang="en-US" sz="1400" dirty="0">
                <a:solidFill>
                  <a:srgbClr val="000000"/>
                </a:solidFill>
              </a:rPr>
              <a:t>represents the balance of unrecognized, undiscounted, consolidated revenues from signed contracts in our Capital Sales and Services segments and from our BOO assets that are operational, under construction or financially closed over their remaining useful life. We have conservatively modelled for only 20 years of revenue out of the useful life of the BOO assets. Anaergia’s expected revenue backlog is based on management’s financial and operational outlook and is subject to a number of assumptions and risks relating to the development and operation of BOO projects, including waste throughput, operating costs, RNG output, RNG pricing and other factors, as well as management’s outlook for Capital Sales and Services revenue. See "Disclaimers“</a:t>
            </a:r>
          </a:p>
          <a:p>
            <a:endParaRPr lang="en-US" sz="1400" b="1" dirty="0">
              <a:solidFill>
                <a:schemeClr val="tx1"/>
              </a:solidFill>
            </a:endParaRPr>
          </a:p>
          <a:p>
            <a:r>
              <a:rPr lang="en-US" sz="1400" b="1" dirty="0">
                <a:solidFill>
                  <a:schemeClr val="tx1"/>
                </a:solidFill>
                <a:ea typeface="Calibri" panose="020F0502020204030204" pitchFamily="34" charset="0"/>
              </a:rPr>
              <a:t>EBITDA Build Cost Multiple: </a:t>
            </a:r>
            <a:r>
              <a:rPr lang="en-US" sz="1400" dirty="0">
                <a:solidFill>
                  <a:schemeClr val="tx1"/>
                </a:solidFill>
                <a:ea typeface="Calibri" panose="020F0502020204030204" pitchFamily="34" charset="0"/>
              </a:rPr>
              <a:t>represents the total capital investment in a BOO asset divided by the run-rate EBITDA for the BOO asset. Run-rate EBITDA represents the expected EBITDA to be generated by a BOO asset corresponding to a full year of operations at full capacity. The expected run-rate EBITDA is forward-looking information and is subject to significant risks and assumptions relating to waste throughput, operating costs, RNG output, RNG pricing and other factors. Run-rate EBITDA is a non-IFRS measure. See "Disclaimers“.</a:t>
            </a:r>
          </a:p>
          <a:p>
            <a:endParaRPr lang="en-US" sz="1400" dirty="0">
              <a:solidFill>
                <a:schemeClr val="tx1"/>
              </a:solidFill>
            </a:endParaRPr>
          </a:p>
          <a:p>
            <a:r>
              <a:rPr lang="en-US" sz="1400" b="1" dirty="0">
                <a:solidFill>
                  <a:srgbClr val="000000"/>
                </a:solidFill>
              </a:rPr>
              <a:t>Run-rate EBITDA: </a:t>
            </a:r>
            <a:r>
              <a:rPr lang="en-US" sz="1400" dirty="0">
                <a:solidFill>
                  <a:srgbClr val="000000"/>
                </a:solidFill>
              </a:rPr>
              <a:t>represents the expected EBITDA to be generated by a BOO asset corresponding to a full year of operations at full capacity. The expected run-rate EBITDA is forward-looking information and is subject to significant risks and assumptions relating to waste throughput, operating costs, RNG output, RNG pricing and other factors. Run-rate EBITDA is a non-IFRS measure. See "Disclaimers“.</a:t>
            </a:r>
            <a:endParaRPr lang="en-US" sz="1400" dirty="0">
              <a:solidFill>
                <a:schemeClr val="tx1"/>
              </a:solidFill>
            </a:endParaRPr>
          </a:p>
          <a:p>
            <a:endParaRPr lang="en-CA" sz="1400" dirty="0"/>
          </a:p>
        </p:txBody>
      </p:sp>
    </p:spTree>
    <p:extLst>
      <p:ext uri="{BB962C8B-B14F-4D97-AF65-F5344CB8AC3E}">
        <p14:creationId xmlns:p14="http://schemas.microsoft.com/office/powerpoint/2010/main" val="608864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A594AEF-96DF-681A-1E77-1769A93B0CB3}"/>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866765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89460" cy="6858000"/>
            <a:chOff x="0" y="0"/>
            <a:chExt cx="12189460" cy="6858000"/>
          </a:xfrm>
        </p:grpSpPr>
        <p:pic>
          <p:nvPicPr>
            <p:cNvPr id="3" name="object 3"/>
            <p:cNvPicPr/>
            <p:nvPr/>
          </p:nvPicPr>
          <p:blipFill>
            <a:blip r:embed="rId2" cstate="print"/>
            <a:stretch>
              <a:fillRect/>
            </a:stretch>
          </p:blipFill>
          <p:spPr>
            <a:xfrm>
              <a:off x="0" y="0"/>
              <a:ext cx="12188951" cy="6857997"/>
            </a:xfrm>
            <a:prstGeom prst="rect">
              <a:avLst/>
            </a:prstGeom>
          </p:spPr>
        </p:pic>
        <p:pic>
          <p:nvPicPr>
            <p:cNvPr id="4" name="object 4"/>
            <p:cNvPicPr/>
            <p:nvPr/>
          </p:nvPicPr>
          <p:blipFill>
            <a:blip r:embed="rId3" cstate="print"/>
            <a:stretch>
              <a:fillRect/>
            </a:stretch>
          </p:blipFill>
          <p:spPr>
            <a:xfrm>
              <a:off x="10774679" y="6504430"/>
              <a:ext cx="934212" cy="266700"/>
            </a:xfrm>
            <a:prstGeom prst="rect">
              <a:avLst/>
            </a:prstGeom>
          </p:spPr>
        </p:pic>
        <p:sp>
          <p:nvSpPr>
            <p:cNvPr id="5" name="object 5"/>
            <p:cNvSpPr/>
            <p:nvPr/>
          </p:nvSpPr>
          <p:spPr>
            <a:xfrm>
              <a:off x="4536186" y="4470653"/>
              <a:ext cx="3153410" cy="1516380"/>
            </a:xfrm>
            <a:custGeom>
              <a:avLst/>
              <a:gdLst/>
              <a:ahLst/>
              <a:cxnLst/>
              <a:rect l="l" t="t" r="r" b="b"/>
              <a:pathLst>
                <a:path w="3153409" h="1516379">
                  <a:moveTo>
                    <a:pt x="0" y="758190"/>
                  </a:moveTo>
                  <a:lnTo>
                    <a:pt x="1491" y="710242"/>
                  </a:lnTo>
                  <a:lnTo>
                    <a:pt x="5907" y="663087"/>
                  </a:lnTo>
                  <a:lnTo>
                    <a:pt x="13159" y="616813"/>
                  </a:lnTo>
                  <a:lnTo>
                    <a:pt x="23156" y="571509"/>
                  </a:lnTo>
                  <a:lnTo>
                    <a:pt x="35812" y="527264"/>
                  </a:lnTo>
                  <a:lnTo>
                    <a:pt x="51037" y="484166"/>
                  </a:lnTo>
                  <a:lnTo>
                    <a:pt x="68741" y="442305"/>
                  </a:lnTo>
                  <a:lnTo>
                    <a:pt x="88837" y="401768"/>
                  </a:lnTo>
                  <a:lnTo>
                    <a:pt x="111235" y="362646"/>
                  </a:lnTo>
                  <a:lnTo>
                    <a:pt x="135847" y="325027"/>
                  </a:lnTo>
                  <a:lnTo>
                    <a:pt x="162583" y="288999"/>
                  </a:lnTo>
                  <a:lnTo>
                    <a:pt x="191355" y="254652"/>
                  </a:lnTo>
                  <a:lnTo>
                    <a:pt x="222075" y="222075"/>
                  </a:lnTo>
                  <a:lnTo>
                    <a:pt x="254652" y="191355"/>
                  </a:lnTo>
                  <a:lnTo>
                    <a:pt x="288999" y="162583"/>
                  </a:lnTo>
                  <a:lnTo>
                    <a:pt x="325027" y="135847"/>
                  </a:lnTo>
                  <a:lnTo>
                    <a:pt x="362646" y="111235"/>
                  </a:lnTo>
                  <a:lnTo>
                    <a:pt x="401768" y="88837"/>
                  </a:lnTo>
                  <a:lnTo>
                    <a:pt x="442305" y="68741"/>
                  </a:lnTo>
                  <a:lnTo>
                    <a:pt x="484166" y="51037"/>
                  </a:lnTo>
                  <a:lnTo>
                    <a:pt x="527264" y="35812"/>
                  </a:lnTo>
                  <a:lnTo>
                    <a:pt x="571509" y="23156"/>
                  </a:lnTo>
                  <a:lnTo>
                    <a:pt x="616813" y="13159"/>
                  </a:lnTo>
                  <a:lnTo>
                    <a:pt x="663087" y="5907"/>
                  </a:lnTo>
                  <a:lnTo>
                    <a:pt x="710242" y="1491"/>
                  </a:lnTo>
                  <a:lnTo>
                    <a:pt x="758189" y="0"/>
                  </a:lnTo>
                  <a:lnTo>
                    <a:pt x="2394966" y="0"/>
                  </a:lnTo>
                  <a:lnTo>
                    <a:pt x="2442913" y="1491"/>
                  </a:lnTo>
                  <a:lnTo>
                    <a:pt x="2490068" y="5907"/>
                  </a:lnTo>
                  <a:lnTo>
                    <a:pt x="2536342" y="13159"/>
                  </a:lnTo>
                  <a:lnTo>
                    <a:pt x="2581646" y="23156"/>
                  </a:lnTo>
                  <a:lnTo>
                    <a:pt x="2625891" y="35812"/>
                  </a:lnTo>
                  <a:lnTo>
                    <a:pt x="2668989" y="51037"/>
                  </a:lnTo>
                  <a:lnTo>
                    <a:pt x="2710850" y="68741"/>
                  </a:lnTo>
                  <a:lnTo>
                    <a:pt x="2751387" y="88837"/>
                  </a:lnTo>
                  <a:lnTo>
                    <a:pt x="2790509" y="111235"/>
                  </a:lnTo>
                  <a:lnTo>
                    <a:pt x="2828128" y="135847"/>
                  </a:lnTo>
                  <a:lnTo>
                    <a:pt x="2864156" y="162583"/>
                  </a:lnTo>
                  <a:lnTo>
                    <a:pt x="2898503" y="191355"/>
                  </a:lnTo>
                  <a:lnTo>
                    <a:pt x="2931080" y="222075"/>
                  </a:lnTo>
                  <a:lnTo>
                    <a:pt x="2961800" y="254652"/>
                  </a:lnTo>
                  <a:lnTo>
                    <a:pt x="2990572" y="288999"/>
                  </a:lnTo>
                  <a:lnTo>
                    <a:pt x="3017308" y="325027"/>
                  </a:lnTo>
                  <a:lnTo>
                    <a:pt x="3041920" y="362646"/>
                  </a:lnTo>
                  <a:lnTo>
                    <a:pt x="3064318" y="401768"/>
                  </a:lnTo>
                  <a:lnTo>
                    <a:pt x="3084414" y="442305"/>
                  </a:lnTo>
                  <a:lnTo>
                    <a:pt x="3102118" y="484166"/>
                  </a:lnTo>
                  <a:lnTo>
                    <a:pt x="3117343" y="527264"/>
                  </a:lnTo>
                  <a:lnTo>
                    <a:pt x="3129999" y="571509"/>
                  </a:lnTo>
                  <a:lnTo>
                    <a:pt x="3139996" y="616813"/>
                  </a:lnTo>
                  <a:lnTo>
                    <a:pt x="3147248" y="663087"/>
                  </a:lnTo>
                  <a:lnTo>
                    <a:pt x="3151664" y="710242"/>
                  </a:lnTo>
                  <a:lnTo>
                    <a:pt x="3153156" y="758190"/>
                  </a:lnTo>
                  <a:lnTo>
                    <a:pt x="3151664" y="806138"/>
                  </a:lnTo>
                  <a:lnTo>
                    <a:pt x="3147248" y="853294"/>
                  </a:lnTo>
                  <a:lnTo>
                    <a:pt x="3139996" y="899569"/>
                  </a:lnTo>
                  <a:lnTo>
                    <a:pt x="3129999" y="944874"/>
                  </a:lnTo>
                  <a:lnTo>
                    <a:pt x="3117343" y="989120"/>
                  </a:lnTo>
                  <a:lnTo>
                    <a:pt x="3102118" y="1032218"/>
                  </a:lnTo>
                  <a:lnTo>
                    <a:pt x="3084414" y="1074080"/>
                  </a:lnTo>
                  <a:lnTo>
                    <a:pt x="3064318" y="1114616"/>
                  </a:lnTo>
                  <a:lnTo>
                    <a:pt x="3041920" y="1153738"/>
                  </a:lnTo>
                  <a:lnTo>
                    <a:pt x="3017308" y="1191358"/>
                  </a:lnTo>
                  <a:lnTo>
                    <a:pt x="2990572" y="1227385"/>
                  </a:lnTo>
                  <a:lnTo>
                    <a:pt x="2961800" y="1261732"/>
                  </a:lnTo>
                  <a:lnTo>
                    <a:pt x="2931080" y="1294309"/>
                  </a:lnTo>
                  <a:lnTo>
                    <a:pt x="2898503" y="1325028"/>
                  </a:lnTo>
                  <a:lnTo>
                    <a:pt x="2864156" y="1353800"/>
                  </a:lnTo>
                  <a:lnTo>
                    <a:pt x="2828128" y="1380536"/>
                  </a:lnTo>
                  <a:lnTo>
                    <a:pt x="2790509" y="1405147"/>
                  </a:lnTo>
                  <a:lnTo>
                    <a:pt x="2751387" y="1427545"/>
                  </a:lnTo>
                  <a:lnTo>
                    <a:pt x="2710850" y="1447640"/>
                  </a:lnTo>
                  <a:lnTo>
                    <a:pt x="2668989" y="1465344"/>
                  </a:lnTo>
                  <a:lnTo>
                    <a:pt x="2625891" y="1480568"/>
                  </a:lnTo>
                  <a:lnTo>
                    <a:pt x="2581646" y="1493223"/>
                  </a:lnTo>
                  <a:lnTo>
                    <a:pt x="2536342" y="1503221"/>
                  </a:lnTo>
                  <a:lnTo>
                    <a:pt x="2490068" y="1510472"/>
                  </a:lnTo>
                  <a:lnTo>
                    <a:pt x="2442913" y="1514888"/>
                  </a:lnTo>
                  <a:lnTo>
                    <a:pt x="2394966" y="1516380"/>
                  </a:lnTo>
                  <a:lnTo>
                    <a:pt x="758189" y="1516380"/>
                  </a:lnTo>
                  <a:lnTo>
                    <a:pt x="710242" y="1514888"/>
                  </a:lnTo>
                  <a:lnTo>
                    <a:pt x="663087" y="1510472"/>
                  </a:lnTo>
                  <a:lnTo>
                    <a:pt x="616813" y="1503221"/>
                  </a:lnTo>
                  <a:lnTo>
                    <a:pt x="571509" y="1493223"/>
                  </a:lnTo>
                  <a:lnTo>
                    <a:pt x="527264" y="1480568"/>
                  </a:lnTo>
                  <a:lnTo>
                    <a:pt x="484166" y="1465344"/>
                  </a:lnTo>
                  <a:lnTo>
                    <a:pt x="442305" y="1447640"/>
                  </a:lnTo>
                  <a:lnTo>
                    <a:pt x="401768" y="1427545"/>
                  </a:lnTo>
                  <a:lnTo>
                    <a:pt x="362646" y="1405147"/>
                  </a:lnTo>
                  <a:lnTo>
                    <a:pt x="325027" y="1380536"/>
                  </a:lnTo>
                  <a:lnTo>
                    <a:pt x="288999" y="1353800"/>
                  </a:lnTo>
                  <a:lnTo>
                    <a:pt x="254652" y="1325028"/>
                  </a:lnTo>
                  <a:lnTo>
                    <a:pt x="222075" y="1294309"/>
                  </a:lnTo>
                  <a:lnTo>
                    <a:pt x="191355" y="1261732"/>
                  </a:lnTo>
                  <a:lnTo>
                    <a:pt x="162583" y="1227385"/>
                  </a:lnTo>
                  <a:lnTo>
                    <a:pt x="135847" y="1191358"/>
                  </a:lnTo>
                  <a:lnTo>
                    <a:pt x="111235" y="1153738"/>
                  </a:lnTo>
                  <a:lnTo>
                    <a:pt x="88837" y="1114616"/>
                  </a:lnTo>
                  <a:lnTo>
                    <a:pt x="68741" y="1074080"/>
                  </a:lnTo>
                  <a:lnTo>
                    <a:pt x="51037" y="1032218"/>
                  </a:lnTo>
                  <a:lnTo>
                    <a:pt x="35812" y="989120"/>
                  </a:lnTo>
                  <a:lnTo>
                    <a:pt x="23156" y="944874"/>
                  </a:lnTo>
                  <a:lnTo>
                    <a:pt x="13159" y="899569"/>
                  </a:lnTo>
                  <a:lnTo>
                    <a:pt x="5907" y="853294"/>
                  </a:lnTo>
                  <a:lnTo>
                    <a:pt x="1491" y="806138"/>
                  </a:lnTo>
                  <a:lnTo>
                    <a:pt x="0" y="758190"/>
                  </a:lnTo>
                  <a:close/>
                </a:path>
              </a:pathLst>
            </a:custGeom>
            <a:ln w="38100">
              <a:solidFill>
                <a:srgbClr val="08A0D9"/>
              </a:solidFill>
            </a:ln>
          </p:spPr>
          <p:txBody>
            <a:bodyPr wrap="square" lIns="0" tIns="0" rIns="0" bIns="0" rtlCol="0"/>
            <a:lstStyle/>
            <a:p>
              <a:endParaRPr/>
            </a:p>
          </p:txBody>
        </p:sp>
      </p:grpSp>
      <p:sp>
        <p:nvSpPr>
          <p:cNvPr id="7" name="object 7"/>
          <p:cNvSpPr/>
          <p:nvPr/>
        </p:nvSpPr>
        <p:spPr>
          <a:xfrm>
            <a:off x="3922014" y="3118866"/>
            <a:ext cx="4182110" cy="1654810"/>
          </a:xfrm>
          <a:custGeom>
            <a:avLst/>
            <a:gdLst/>
            <a:ahLst/>
            <a:cxnLst/>
            <a:rect l="l" t="t" r="r" b="b"/>
            <a:pathLst>
              <a:path w="4182109" h="1654810">
                <a:moveTo>
                  <a:pt x="0" y="1654302"/>
                </a:moveTo>
                <a:lnTo>
                  <a:pt x="1477518" y="0"/>
                </a:lnTo>
              </a:path>
              <a:path w="4182109" h="1654810">
                <a:moveTo>
                  <a:pt x="4182110" y="1516888"/>
                </a:moveTo>
                <a:lnTo>
                  <a:pt x="2683764" y="0"/>
                </a:lnTo>
              </a:path>
            </a:pathLst>
          </a:custGeom>
          <a:ln w="25400">
            <a:solidFill>
              <a:srgbClr val="FFFFFF"/>
            </a:solidFill>
            <a:prstDash val="dot"/>
          </a:ln>
        </p:spPr>
        <p:txBody>
          <a:bodyPr wrap="square" lIns="0" tIns="0" rIns="0" bIns="0" rtlCol="0"/>
          <a:lstStyle/>
          <a:p>
            <a:endParaRPr/>
          </a:p>
        </p:txBody>
      </p:sp>
      <p:sp>
        <p:nvSpPr>
          <p:cNvPr id="8" name="object 8"/>
          <p:cNvSpPr txBox="1"/>
          <p:nvPr/>
        </p:nvSpPr>
        <p:spPr>
          <a:xfrm>
            <a:off x="1209852" y="596595"/>
            <a:ext cx="2957830" cy="513080"/>
          </a:xfrm>
          <a:prstGeom prst="rect">
            <a:avLst/>
          </a:prstGeom>
        </p:spPr>
        <p:txBody>
          <a:bodyPr vert="horz" wrap="square" lIns="0" tIns="12065" rIns="0" bIns="0" rtlCol="0">
            <a:spAutoFit/>
          </a:bodyPr>
          <a:lstStyle/>
          <a:p>
            <a:pPr marL="12700">
              <a:lnSpc>
                <a:spcPct val="100000"/>
              </a:lnSpc>
              <a:spcBef>
                <a:spcPts val="95"/>
              </a:spcBef>
            </a:pPr>
            <a:r>
              <a:rPr sz="1600" b="1" spc="190" dirty="0">
                <a:solidFill>
                  <a:srgbClr val="08A0D9"/>
                </a:solidFill>
                <a:latin typeface="Calibri"/>
                <a:cs typeface="Calibri"/>
              </a:rPr>
              <a:t>M</a:t>
            </a:r>
            <a:r>
              <a:rPr sz="1600" b="1" spc="180" dirty="0">
                <a:solidFill>
                  <a:srgbClr val="08A0D9"/>
                </a:solidFill>
                <a:latin typeface="Calibri"/>
                <a:cs typeface="Calibri"/>
              </a:rPr>
              <a:t>e</a:t>
            </a:r>
            <a:r>
              <a:rPr sz="1600" b="1" spc="-5" dirty="0">
                <a:solidFill>
                  <a:srgbClr val="08A0D9"/>
                </a:solidFill>
                <a:latin typeface="Calibri"/>
                <a:cs typeface="Calibri"/>
              </a:rPr>
              <a:t>t</a:t>
            </a:r>
            <a:r>
              <a:rPr sz="1600" b="1" spc="-165" dirty="0">
                <a:solidFill>
                  <a:srgbClr val="08A0D9"/>
                </a:solidFill>
                <a:latin typeface="Calibri"/>
                <a:cs typeface="Calibri"/>
              </a:rPr>
              <a:t> </a:t>
            </a:r>
            <a:r>
              <a:rPr sz="1600" b="1" spc="190" dirty="0">
                <a:solidFill>
                  <a:srgbClr val="08A0D9"/>
                </a:solidFill>
                <a:latin typeface="Calibri"/>
                <a:cs typeface="Calibri"/>
              </a:rPr>
              <a:t>h</a:t>
            </a:r>
            <a:r>
              <a:rPr sz="1600" b="1" spc="-5" dirty="0">
                <a:solidFill>
                  <a:srgbClr val="08A0D9"/>
                </a:solidFill>
                <a:latin typeface="Calibri"/>
                <a:cs typeface="Calibri"/>
              </a:rPr>
              <a:t>a</a:t>
            </a:r>
            <a:r>
              <a:rPr sz="1600" b="1" spc="-160" dirty="0">
                <a:solidFill>
                  <a:srgbClr val="08A0D9"/>
                </a:solidFill>
                <a:latin typeface="Calibri"/>
                <a:cs typeface="Calibri"/>
              </a:rPr>
              <a:t> </a:t>
            </a:r>
            <a:r>
              <a:rPr sz="1600" b="1" spc="190" dirty="0">
                <a:solidFill>
                  <a:srgbClr val="08A0D9"/>
                </a:solidFill>
                <a:latin typeface="Calibri"/>
                <a:cs typeface="Calibri"/>
              </a:rPr>
              <a:t>n</a:t>
            </a:r>
            <a:r>
              <a:rPr sz="1600" b="1" spc="-5" dirty="0">
                <a:solidFill>
                  <a:srgbClr val="08A0D9"/>
                </a:solidFill>
                <a:latin typeface="Calibri"/>
                <a:cs typeface="Calibri"/>
              </a:rPr>
              <a:t>e</a:t>
            </a:r>
            <a:r>
              <a:rPr sz="1600" b="1" dirty="0">
                <a:solidFill>
                  <a:srgbClr val="08A0D9"/>
                </a:solidFill>
                <a:latin typeface="Calibri"/>
                <a:cs typeface="Calibri"/>
              </a:rPr>
              <a:t> </a:t>
            </a:r>
            <a:r>
              <a:rPr sz="1600" b="1" spc="25" dirty="0">
                <a:solidFill>
                  <a:srgbClr val="08A0D9"/>
                </a:solidFill>
                <a:latin typeface="Calibri"/>
                <a:cs typeface="Calibri"/>
              </a:rPr>
              <a:t> </a:t>
            </a:r>
            <a:r>
              <a:rPr sz="1600" b="1" spc="-5" dirty="0">
                <a:solidFill>
                  <a:srgbClr val="08A0D9"/>
                </a:solidFill>
                <a:latin typeface="Calibri"/>
                <a:cs typeface="Calibri"/>
              </a:rPr>
              <a:t>i</a:t>
            </a:r>
            <a:r>
              <a:rPr sz="1600" b="1" spc="-160" dirty="0">
                <a:solidFill>
                  <a:srgbClr val="08A0D9"/>
                </a:solidFill>
                <a:latin typeface="Calibri"/>
                <a:cs typeface="Calibri"/>
              </a:rPr>
              <a:t> </a:t>
            </a:r>
            <a:r>
              <a:rPr sz="1600" b="1" spc="-5" dirty="0">
                <a:solidFill>
                  <a:srgbClr val="08A0D9"/>
                </a:solidFill>
                <a:latin typeface="Calibri"/>
                <a:cs typeface="Calibri"/>
              </a:rPr>
              <a:t>s</a:t>
            </a:r>
            <a:r>
              <a:rPr sz="1600" b="1" dirty="0">
                <a:solidFill>
                  <a:srgbClr val="08A0D9"/>
                </a:solidFill>
                <a:latin typeface="Calibri"/>
                <a:cs typeface="Calibri"/>
              </a:rPr>
              <a:t> </a:t>
            </a:r>
            <a:r>
              <a:rPr sz="1600" b="1" spc="15" dirty="0">
                <a:solidFill>
                  <a:srgbClr val="08A0D9"/>
                </a:solidFill>
                <a:latin typeface="Calibri"/>
                <a:cs typeface="Calibri"/>
              </a:rPr>
              <a:t> </a:t>
            </a:r>
            <a:r>
              <a:rPr sz="1600" b="1" spc="190" dirty="0">
                <a:solidFill>
                  <a:srgbClr val="08A0D9"/>
                </a:solidFill>
                <a:latin typeface="Calibri"/>
                <a:cs typeface="Calibri"/>
              </a:rPr>
              <a:t>3</a:t>
            </a:r>
            <a:r>
              <a:rPr sz="1600" b="1" spc="-5" dirty="0">
                <a:solidFill>
                  <a:srgbClr val="08A0D9"/>
                </a:solidFill>
                <a:latin typeface="Calibri"/>
                <a:cs typeface="Calibri"/>
              </a:rPr>
              <a:t>7</a:t>
            </a:r>
            <a:r>
              <a:rPr sz="1600" b="1" spc="-165" dirty="0">
                <a:solidFill>
                  <a:srgbClr val="08A0D9"/>
                </a:solidFill>
                <a:latin typeface="Calibri"/>
                <a:cs typeface="Calibri"/>
              </a:rPr>
              <a:t> </a:t>
            </a:r>
            <a:r>
              <a:rPr sz="1600" b="1" spc="-5" dirty="0">
                <a:solidFill>
                  <a:srgbClr val="08A0D9"/>
                </a:solidFill>
                <a:latin typeface="Calibri"/>
                <a:cs typeface="Calibri"/>
              </a:rPr>
              <a:t>%</a:t>
            </a:r>
            <a:r>
              <a:rPr sz="1600" b="1" dirty="0">
                <a:solidFill>
                  <a:srgbClr val="08A0D9"/>
                </a:solidFill>
                <a:latin typeface="Calibri"/>
                <a:cs typeface="Calibri"/>
              </a:rPr>
              <a:t> </a:t>
            </a:r>
            <a:r>
              <a:rPr sz="1600" b="1" spc="50" dirty="0">
                <a:solidFill>
                  <a:srgbClr val="08A0D9"/>
                </a:solidFill>
                <a:latin typeface="Calibri"/>
                <a:cs typeface="Calibri"/>
              </a:rPr>
              <a:t> </a:t>
            </a:r>
            <a:r>
              <a:rPr sz="1600" b="1" spc="-5" dirty="0">
                <a:solidFill>
                  <a:srgbClr val="08A0D9"/>
                </a:solidFill>
                <a:latin typeface="Calibri"/>
                <a:cs typeface="Calibri"/>
              </a:rPr>
              <a:t>o</a:t>
            </a:r>
            <a:r>
              <a:rPr sz="1600" b="1" spc="-155" dirty="0">
                <a:solidFill>
                  <a:srgbClr val="08A0D9"/>
                </a:solidFill>
                <a:latin typeface="Calibri"/>
                <a:cs typeface="Calibri"/>
              </a:rPr>
              <a:t> </a:t>
            </a:r>
            <a:r>
              <a:rPr sz="1600" b="1" spc="-5" dirty="0">
                <a:solidFill>
                  <a:srgbClr val="08A0D9"/>
                </a:solidFill>
                <a:latin typeface="Calibri"/>
                <a:cs typeface="Calibri"/>
              </a:rPr>
              <a:t>f</a:t>
            </a:r>
            <a:r>
              <a:rPr sz="1600" b="1" dirty="0">
                <a:solidFill>
                  <a:srgbClr val="08A0D9"/>
                </a:solidFill>
                <a:latin typeface="Calibri"/>
                <a:cs typeface="Calibri"/>
              </a:rPr>
              <a:t> </a:t>
            </a:r>
            <a:r>
              <a:rPr sz="1600" b="1" spc="25" dirty="0">
                <a:solidFill>
                  <a:srgbClr val="08A0D9"/>
                </a:solidFill>
                <a:latin typeface="Calibri"/>
                <a:cs typeface="Calibri"/>
              </a:rPr>
              <a:t> </a:t>
            </a:r>
            <a:r>
              <a:rPr sz="1600" b="1" spc="-5" dirty="0">
                <a:solidFill>
                  <a:srgbClr val="08A0D9"/>
                </a:solidFill>
                <a:latin typeface="Calibri"/>
                <a:cs typeface="Calibri"/>
              </a:rPr>
              <a:t>t</a:t>
            </a:r>
            <a:r>
              <a:rPr sz="1600" b="1" spc="-165" dirty="0">
                <a:solidFill>
                  <a:srgbClr val="08A0D9"/>
                </a:solidFill>
                <a:latin typeface="Calibri"/>
                <a:cs typeface="Calibri"/>
              </a:rPr>
              <a:t> </a:t>
            </a:r>
            <a:r>
              <a:rPr sz="1600" b="1" spc="190" dirty="0">
                <a:solidFill>
                  <a:srgbClr val="08A0D9"/>
                </a:solidFill>
                <a:latin typeface="Calibri"/>
                <a:cs typeface="Calibri"/>
              </a:rPr>
              <a:t>h</a:t>
            </a:r>
            <a:r>
              <a:rPr sz="1600" b="1" spc="-5" dirty="0">
                <a:solidFill>
                  <a:srgbClr val="08A0D9"/>
                </a:solidFill>
                <a:latin typeface="Calibri"/>
                <a:cs typeface="Calibri"/>
              </a:rPr>
              <a:t>e</a:t>
            </a:r>
            <a:r>
              <a:rPr sz="1600" b="1" dirty="0">
                <a:solidFill>
                  <a:srgbClr val="08A0D9"/>
                </a:solidFill>
                <a:latin typeface="Calibri"/>
                <a:cs typeface="Calibri"/>
              </a:rPr>
              <a:t> </a:t>
            </a:r>
            <a:r>
              <a:rPr sz="1600" b="1" spc="40" dirty="0">
                <a:solidFill>
                  <a:srgbClr val="08A0D9"/>
                </a:solidFill>
                <a:latin typeface="Calibri"/>
                <a:cs typeface="Calibri"/>
              </a:rPr>
              <a:t> </a:t>
            </a:r>
            <a:r>
              <a:rPr sz="1600" b="1" spc="-5" dirty="0">
                <a:solidFill>
                  <a:srgbClr val="08A0D9"/>
                </a:solidFill>
                <a:latin typeface="Calibri"/>
                <a:cs typeface="Calibri"/>
              </a:rPr>
              <a:t>G</a:t>
            </a:r>
            <a:r>
              <a:rPr sz="1600" b="1" spc="-160" dirty="0">
                <a:solidFill>
                  <a:srgbClr val="08A0D9"/>
                </a:solidFill>
                <a:latin typeface="Calibri"/>
                <a:cs typeface="Calibri"/>
              </a:rPr>
              <a:t> </a:t>
            </a:r>
            <a:r>
              <a:rPr sz="1600" b="1" spc="-5" dirty="0">
                <a:solidFill>
                  <a:srgbClr val="08A0D9"/>
                </a:solidFill>
                <a:latin typeface="Calibri"/>
                <a:cs typeface="Calibri"/>
              </a:rPr>
              <a:t>H</a:t>
            </a:r>
            <a:r>
              <a:rPr sz="1600" b="1" spc="-165" dirty="0">
                <a:solidFill>
                  <a:srgbClr val="08A0D9"/>
                </a:solidFill>
                <a:latin typeface="Calibri"/>
                <a:cs typeface="Calibri"/>
              </a:rPr>
              <a:t> </a:t>
            </a:r>
            <a:r>
              <a:rPr sz="1600" b="1" spc="-5" dirty="0">
                <a:solidFill>
                  <a:srgbClr val="08A0D9"/>
                </a:solidFill>
                <a:latin typeface="Calibri"/>
                <a:cs typeface="Calibri"/>
              </a:rPr>
              <a:t>G</a:t>
            </a:r>
            <a:endParaRPr sz="1600">
              <a:latin typeface="Calibri"/>
              <a:cs typeface="Calibri"/>
            </a:endParaRPr>
          </a:p>
          <a:p>
            <a:pPr marL="12700">
              <a:lnSpc>
                <a:spcPct val="100000"/>
              </a:lnSpc>
              <a:spcBef>
                <a:spcPts val="5"/>
              </a:spcBef>
            </a:pPr>
            <a:r>
              <a:rPr sz="1600" b="1" spc="-5" dirty="0">
                <a:solidFill>
                  <a:srgbClr val="08A0D9"/>
                </a:solidFill>
                <a:latin typeface="Calibri"/>
                <a:cs typeface="Calibri"/>
              </a:rPr>
              <a:t>i</a:t>
            </a:r>
            <a:r>
              <a:rPr sz="1600" b="1" spc="-160" dirty="0">
                <a:solidFill>
                  <a:srgbClr val="08A0D9"/>
                </a:solidFill>
                <a:latin typeface="Calibri"/>
                <a:cs typeface="Calibri"/>
              </a:rPr>
              <a:t> </a:t>
            </a:r>
            <a:r>
              <a:rPr sz="1600" b="1" spc="-5" dirty="0">
                <a:solidFill>
                  <a:srgbClr val="08A0D9"/>
                </a:solidFill>
                <a:latin typeface="Calibri"/>
                <a:cs typeface="Calibri"/>
              </a:rPr>
              <a:t>m</a:t>
            </a:r>
            <a:r>
              <a:rPr sz="1600" b="1" spc="-165" dirty="0">
                <a:solidFill>
                  <a:srgbClr val="08A0D9"/>
                </a:solidFill>
                <a:latin typeface="Calibri"/>
                <a:cs typeface="Calibri"/>
              </a:rPr>
              <a:t> </a:t>
            </a:r>
            <a:r>
              <a:rPr sz="1600" b="1" spc="190" dirty="0">
                <a:solidFill>
                  <a:srgbClr val="08A0D9"/>
                </a:solidFill>
                <a:latin typeface="Calibri"/>
                <a:cs typeface="Calibri"/>
              </a:rPr>
              <a:t>p</a:t>
            </a:r>
            <a:r>
              <a:rPr sz="1600" b="1" spc="-5" dirty="0">
                <a:solidFill>
                  <a:srgbClr val="08A0D9"/>
                </a:solidFill>
                <a:latin typeface="Calibri"/>
                <a:cs typeface="Calibri"/>
              </a:rPr>
              <a:t>a</a:t>
            </a:r>
            <a:r>
              <a:rPr sz="1600" b="1" spc="-160" dirty="0">
                <a:solidFill>
                  <a:srgbClr val="08A0D9"/>
                </a:solidFill>
                <a:latin typeface="Calibri"/>
                <a:cs typeface="Calibri"/>
              </a:rPr>
              <a:t> </a:t>
            </a:r>
            <a:r>
              <a:rPr sz="1600" b="1" spc="-5" dirty="0">
                <a:solidFill>
                  <a:srgbClr val="08A0D9"/>
                </a:solidFill>
                <a:latin typeface="Calibri"/>
                <a:cs typeface="Calibri"/>
              </a:rPr>
              <a:t>c</a:t>
            </a:r>
            <a:r>
              <a:rPr sz="1600" b="1" spc="-155" dirty="0">
                <a:solidFill>
                  <a:srgbClr val="08A0D9"/>
                </a:solidFill>
                <a:latin typeface="Calibri"/>
                <a:cs typeface="Calibri"/>
              </a:rPr>
              <a:t> </a:t>
            </a:r>
            <a:r>
              <a:rPr sz="1600" b="1" spc="-5" dirty="0">
                <a:solidFill>
                  <a:srgbClr val="08A0D9"/>
                </a:solidFill>
                <a:latin typeface="Calibri"/>
                <a:cs typeface="Calibri"/>
              </a:rPr>
              <a:t>t</a:t>
            </a:r>
            <a:r>
              <a:rPr sz="1600" b="1" dirty="0">
                <a:solidFill>
                  <a:srgbClr val="08A0D9"/>
                </a:solidFill>
                <a:latin typeface="Calibri"/>
                <a:cs typeface="Calibri"/>
              </a:rPr>
              <a:t> </a:t>
            </a:r>
            <a:r>
              <a:rPr sz="1600" b="1" spc="15" dirty="0">
                <a:solidFill>
                  <a:srgbClr val="08A0D9"/>
                </a:solidFill>
                <a:latin typeface="Calibri"/>
                <a:cs typeface="Calibri"/>
              </a:rPr>
              <a:t> </a:t>
            </a:r>
            <a:r>
              <a:rPr sz="1600" b="1" spc="-5" dirty="0">
                <a:solidFill>
                  <a:srgbClr val="08A0D9"/>
                </a:solidFill>
                <a:latin typeface="Calibri"/>
                <a:cs typeface="Calibri"/>
              </a:rPr>
              <a:t>o</a:t>
            </a:r>
            <a:r>
              <a:rPr sz="1600" b="1" spc="-155" dirty="0">
                <a:solidFill>
                  <a:srgbClr val="08A0D9"/>
                </a:solidFill>
                <a:latin typeface="Calibri"/>
                <a:cs typeface="Calibri"/>
              </a:rPr>
              <a:t> </a:t>
            </a:r>
            <a:r>
              <a:rPr sz="1600" b="1" spc="-5" dirty="0">
                <a:solidFill>
                  <a:srgbClr val="08A0D9"/>
                </a:solidFill>
                <a:latin typeface="Calibri"/>
                <a:cs typeface="Calibri"/>
              </a:rPr>
              <a:t>n</a:t>
            </a:r>
            <a:r>
              <a:rPr sz="1600" b="1" dirty="0">
                <a:solidFill>
                  <a:srgbClr val="08A0D9"/>
                </a:solidFill>
                <a:latin typeface="Calibri"/>
                <a:cs typeface="Calibri"/>
              </a:rPr>
              <a:t> </a:t>
            </a:r>
            <a:r>
              <a:rPr sz="1600" b="1" spc="35" dirty="0">
                <a:solidFill>
                  <a:srgbClr val="08A0D9"/>
                </a:solidFill>
                <a:latin typeface="Calibri"/>
                <a:cs typeface="Calibri"/>
              </a:rPr>
              <a:t> </a:t>
            </a:r>
            <a:r>
              <a:rPr sz="1600" b="1" spc="-5" dirty="0">
                <a:solidFill>
                  <a:srgbClr val="08A0D9"/>
                </a:solidFill>
                <a:latin typeface="Calibri"/>
                <a:cs typeface="Calibri"/>
              </a:rPr>
              <a:t>a</a:t>
            </a:r>
            <a:r>
              <a:rPr sz="1600" b="1" dirty="0">
                <a:solidFill>
                  <a:srgbClr val="08A0D9"/>
                </a:solidFill>
                <a:latin typeface="Calibri"/>
                <a:cs typeface="Calibri"/>
              </a:rPr>
              <a:t> </a:t>
            </a:r>
            <a:r>
              <a:rPr sz="1600" b="1" spc="50" dirty="0">
                <a:solidFill>
                  <a:srgbClr val="08A0D9"/>
                </a:solidFill>
                <a:latin typeface="Calibri"/>
                <a:cs typeface="Calibri"/>
              </a:rPr>
              <a:t> </a:t>
            </a:r>
            <a:r>
              <a:rPr sz="1600" b="1" spc="190" dirty="0">
                <a:solidFill>
                  <a:srgbClr val="08A0D9"/>
                </a:solidFill>
                <a:latin typeface="Calibri"/>
                <a:cs typeface="Calibri"/>
              </a:rPr>
              <a:t>2</a:t>
            </a:r>
            <a:r>
              <a:rPr sz="1600" b="1" spc="-5" dirty="0">
                <a:solidFill>
                  <a:srgbClr val="08A0D9"/>
                </a:solidFill>
                <a:latin typeface="Calibri"/>
                <a:cs typeface="Calibri"/>
              </a:rPr>
              <a:t>0</a:t>
            </a:r>
            <a:r>
              <a:rPr sz="1600" b="1" dirty="0">
                <a:solidFill>
                  <a:srgbClr val="08A0D9"/>
                </a:solidFill>
                <a:latin typeface="Calibri"/>
                <a:cs typeface="Calibri"/>
              </a:rPr>
              <a:t> </a:t>
            </a:r>
            <a:r>
              <a:rPr sz="1600" b="1" spc="45" dirty="0">
                <a:solidFill>
                  <a:srgbClr val="08A0D9"/>
                </a:solidFill>
                <a:latin typeface="Calibri"/>
                <a:cs typeface="Calibri"/>
              </a:rPr>
              <a:t> </a:t>
            </a:r>
            <a:r>
              <a:rPr sz="1600" b="1" spc="185" dirty="0">
                <a:solidFill>
                  <a:srgbClr val="08A0D9"/>
                </a:solidFill>
                <a:latin typeface="Calibri"/>
                <a:cs typeface="Calibri"/>
              </a:rPr>
              <a:t>y</a:t>
            </a:r>
            <a:r>
              <a:rPr sz="1600" b="1" spc="-5" dirty="0">
                <a:solidFill>
                  <a:srgbClr val="08A0D9"/>
                </a:solidFill>
                <a:latin typeface="Calibri"/>
                <a:cs typeface="Calibri"/>
              </a:rPr>
              <a:t>e</a:t>
            </a:r>
            <a:r>
              <a:rPr sz="1600" b="1" spc="-160" dirty="0">
                <a:solidFill>
                  <a:srgbClr val="08A0D9"/>
                </a:solidFill>
                <a:latin typeface="Calibri"/>
                <a:cs typeface="Calibri"/>
              </a:rPr>
              <a:t> </a:t>
            </a:r>
            <a:r>
              <a:rPr sz="1600" b="1" spc="-5" dirty="0">
                <a:solidFill>
                  <a:srgbClr val="08A0D9"/>
                </a:solidFill>
                <a:latin typeface="Calibri"/>
                <a:cs typeface="Calibri"/>
              </a:rPr>
              <a:t>a</a:t>
            </a:r>
            <a:r>
              <a:rPr sz="1600" b="1" spc="-160" dirty="0">
                <a:solidFill>
                  <a:srgbClr val="08A0D9"/>
                </a:solidFill>
                <a:latin typeface="Calibri"/>
                <a:cs typeface="Calibri"/>
              </a:rPr>
              <a:t> </a:t>
            </a:r>
            <a:r>
              <a:rPr sz="1600" b="1" spc="-5" dirty="0">
                <a:solidFill>
                  <a:srgbClr val="08A0D9"/>
                </a:solidFill>
                <a:latin typeface="Calibri"/>
                <a:cs typeface="Calibri"/>
              </a:rPr>
              <a:t>r</a:t>
            </a:r>
            <a:r>
              <a:rPr sz="1600" b="1" dirty="0">
                <a:solidFill>
                  <a:srgbClr val="08A0D9"/>
                </a:solidFill>
                <a:latin typeface="Calibri"/>
                <a:cs typeface="Calibri"/>
              </a:rPr>
              <a:t> </a:t>
            </a:r>
            <a:r>
              <a:rPr sz="1600" b="1" spc="35" dirty="0">
                <a:solidFill>
                  <a:srgbClr val="08A0D9"/>
                </a:solidFill>
                <a:latin typeface="Calibri"/>
                <a:cs typeface="Calibri"/>
              </a:rPr>
              <a:t> </a:t>
            </a:r>
            <a:r>
              <a:rPr sz="1600" b="1" spc="190" dirty="0">
                <a:solidFill>
                  <a:srgbClr val="08A0D9"/>
                </a:solidFill>
                <a:latin typeface="Calibri"/>
                <a:cs typeface="Calibri"/>
              </a:rPr>
              <a:t>b</a:t>
            </a:r>
            <a:r>
              <a:rPr sz="1600" b="1" spc="-5" dirty="0">
                <a:solidFill>
                  <a:srgbClr val="08A0D9"/>
                </a:solidFill>
                <a:latin typeface="Calibri"/>
                <a:cs typeface="Calibri"/>
              </a:rPr>
              <a:t>a</a:t>
            </a:r>
            <a:r>
              <a:rPr sz="1600" b="1" spc="-160" dirty="0">
                <a:solidFill>
                  <a:srgbClr val="08A0D9"/>
                </a:solidFill>
                <a:latin typeface="Calibri"/>
                <a:cs typeface="Calibri"/>
              </a:rPr>
              <a:t> </a:t>
            </a:r>
            <a:r>
              <a:rPr sz="1600" b="1" spc="-5" dirty="0">
                <a:solidFill>
                  <a:srgbClr val="08A0D9"/>
                </a:solidFill>
                <a:latin typeface="Calibri"/>
                <a:cs typeface="Calibri"/>
              </a:rPr>
              <a:t>s</a:t>
            </a:r>
            <a:r>
              <a:rPr sz="1600" b="1" spc="-165" dirty="0">
                <a:solidFill>
                  <a:srgbClr val="08A0D9"/>
                </a:solidFill>
                <a:latin typeface="Calibri"/>
                <a:cs typeface="Calibri"/>
              </a:rPr>
              <a:t> </a:t>
            </a:r>
            <a:r>
              <a:rPr sz="1600" b="1" spc="-5" dirty="0">
                <a:solidFill>
                  <a:srgbClr val="08A0D9"/>
                </a:solidFill>
                <a:latin typeface="Calibri"/>
                <a:cs typeface="Calibri"/>
              </a:rPr>
              <a:t>i</a:t>
            </a:r>
            <a:r>
              <a:rPr sz="1600" b="1" spc="-160" dirty="0">
                <a:solidFill>
                  <a:srgbClr val="08A0D9"/>
                </a:solidFill>
                <a:latin typeface="Calibri"/>
                <a:cs typeface="Calibri"/>
              </a:rPr>
              <a:t> </a:t>
            </a:r>
            <a:r>
              <a:rPr sz="1600" b="1" spc="-5" dirty="0">
                <a:solidFill>
                  <a:srgbClr val="08A0D9"/>
                </a:solidFill>
                <a:latin typeface="Calibri"/>
                <a:cs typeface="Calibri"/>
              </a:rPr>
              <a:t>s</a:t>
            </a:r>
            <a:endParaRPr sz="1600">
              <a:latin typeface="Calibri"/>
              <a:cs typeface="Calibri"/>
            </a:endParaRPr>
          </a:p>
        </p:txBody>
      </p:sp>
      <p:sp>
        <p:nvSpPr>
          <p:cNvPr id="9" name="object 9"/>
          <p:cNvSpPr txBox="1"/>
          <p:nvPr/>
        </p:nvSpPr>
        <p:spPr>
          <a:xfrm>
            <a:off x="8026654" y="1169034"/>
            <a:ext cx="2143125" cy="452755"/>
          </a:xfrm>
          <a:prstGeom prst="rect">
            <a:avLst/>
          </a:prstGeom>
        </p:spPr>
        <p:txBody>
          <a:bodyPr vert="horz" wrap="square" lIns="0" tIns="13335" rIns="0" bIns="0" rtlCol="0">
            <a:spAutoFit/>
          </a:bodyPr>
          <a:lstStyle/>
          <a:p>
            <a:pPr marL="38100">
              <a:lnSpc>
                <a:spcPct val="100000"/>
              </a:lnSpc>
              <a:spcBef>
                <a:spcPts val="105"/>
              </a:spcBef>
            </a:pPr>
            <a:r>
              <a:rPr sz="1400" dirty="0">
                <a:solidFill>
                  <a:srgbClr val="08A0D9"/>
                </a:solidFill>
                <a:latin typeface="Calibri"/>
                <a:cs typeface="Calibri"/>
              </a:rPr>
              <a:t>G</a:t>
            </a:r>
            <a:r>
              <a:rPr sz="1400" spc="-114" dirty="0">
                <a:solidFill>
                  <a:srgbClr val="08A0D9"/>
                </a:solidFill>
                <a:latin typeface="Calibri"/>
                <a:cs typeface="Calibri"/>
              </a:rPr>
              <a:t> </a:t>
            </a:r>
            <a:r>
              <a:rPr sz="1400" spc="160" dirty="0">
                <a:solidFill>
                  <a:srgbClr val="08A0D9"/>
                </a:solidFill>
                <a:latin typeface="Calibri"/>
                <a:cs typeface="Calibri"/>
              </a:rPr>
              <a:t>L</a:t>
            </a:r>
            <a:r>
              <a:rPr sz="1400" dirty="0">
                <a:solidFill>
                  <a:srgbClr val="08A0D9"/>
                </a:solidFill>
                <a:latin typeface="Calibri"/>
                <a:cs typeface="Calibri"/>
              </a:rPr>
              <a:t>O</a:t>
            </a:r>
            <a:r>
              <a:rPr sz="1400" spc="-125" dirty="0">
                <a:solidFill>
                  <a:srgbClr val="08A0D9"/>
                </a:solidFill>
                <a:latin typeface="Calibri"/>
                <a:cs typeface="Calibri"/>
              </a:rPr>
              <a:t> </a:t>
            </a:r>
            <a:r>
              <a:rPr sz="1400" dirty="0">
                <a:solidFill>
                  <a:srgbClr val="08A0D9"/>
                </a:solidFill>
                <a:latin typeface="Calibri"/>
                <a:cs typeface="Calibri"/>
              </a:rPr>
              <a:t>B</a:t>
            </a:r>
            <a:r>
              <a:rPr sz="1400" spc="-125" dirty="0">
                <a:solidFill>
                  <a:srgbClr val="08A0D9"/>
                </a:solidFill>
                <a:latin typeface="Calibri"/>
                <a:cs typeface="Calibri"/>
              </a:rPr>
              <a:t> </a:t>
            </a:r>
            <a:r>
              <a:rPr sz="1400" dirty="0">
                <a:solidFill>
                  <a:srgbClr val="08A0D9"/>
                </a:solidFill>
                <a:latin typeface="Calibri"/>
                <a:cs typeface="Calibri"/>
              </a:rPr>
              <a:t>A</a:t>
            </a:r>
            <a:r>
              <a:rPr sz="1400" spc="-114" dirty="0">
                <a:solidFill>
                  <a:srgbClr val="08A0D9"/>
                </a:solidFill>
                <a:latin typeface="Calibri"/>
                <a:cs typeface="Calibri"/>
              </a:rPr>
              <a:t> </a:t>
            </a:r>
            <a:r>
              <a:rPr sz="1400" dirty="0">
                <a:solidFill>
                  <a:srgbClr val="08A0D9"/>
                </a:solidFill>
                <a:latin typeface="Calibri"/>
                <a:cs typeface="Calibri"/>
              </a:rPr>
              <a:t>L</a:t>
            </a:r>
            <a:endParaRPr sz="1400">
              <a:latin typeface="Calibri"/>
              <a:cs typeface="Calibri"/>
            </a:endParaRPr>
          </a:p>
          <a:p>
            <a:pPr marL="38100">
              <a:lnSpc>
                <a:spcPct val="100000"/>
              </a:lnSpc>
            </a:pPr>
            <a:r>
              <a:rPr sz="1400" dirty="0">
                <a:solidFill>
                  <a:srgbClr val="08A0D9"/>
                </a:solidFill>
                <a:latin typeface="Calibri"/>
                <a:cs typeface="Calibri"/>
              </a:rPr>
              <a:t>O</a:t>
            </a:r>
            <a:r>
              <a:rPr sz="1400" spc="-125" dirty="0">
                <a:solidFill>
                  <a:srgbClr val="08A0D9"/>
                </a:solidFill>
                <a:latin typeface="Calibri"/>
                <a:cs typeface="Calibri"/>
              </a:rPr>
              <a:t> </a:t>
            </a:r>
            <a:r>
              <a:rPr sz="1400" dirty="0">
                <a:solidFill>
                  <a:srgbClr val="08A0D9"/>
                </a:solidFill>
                <a:latin typeface="Calibri"/>
                <a:cs typeface="Calibri"/>
              </a:rPr>
              <a:t>P</a:t>
            </a:r>
            <a:r>
              <a:rPr sz="1400" spc="-120" dirty="0">
                <a:solidFill>
                  <a:srgbClr val="08A0D9"/>
                </a:solidFill>
                <a:latin typeface="Calibri"/>
                <a:cs typeface="Calibri"/>
              </a:rPr>
              <a:t> </a:t>
            </a:r>
            <a:r>
              <a:rPr sz="1400" dirty="0">
                <a:solidFill>
                  <a:srgbClr val="08A0D9"/>
                </a:solidFill>
                <a:latin typeface="Calibri"/>
                <a:cs typeface="Calibri"/>
              </a:rPr>
              <a:t>P</a:t>
            </a:r>
            <a:r>
              <a:rPr sz="1400" spc="-120" dirty="0">
                <a:solidFill>
                  <a:srgbClr val="08A0D9"/>
                </a:solidFill>
                <a:latin typeface="Calibri"/>
                <a:cs typeface="Calibri"/>
              </a:rPr>
              <a:t> </a:t>
            </a:r>
            <a:r>
              <a:rPr sz="1400" dirty="0">
                <a:solidFill>
                  <a:srgbClr val="08A0D9"/>
                </a:solidFill>
                <a:latin typeface="Calibri"/>
                <a:cs typeface="Calibri"/>
              </a:rPr>
              <a:t>O</a:t>
            </a:r>
            <a:r>
              <a:rPr sz="1400" spc="-125" dirty="0">
                <a:solidFill>
                  <a:srgbClr val="08A0D9"/>
                </a:solidFill>
                <a:latin typeface="Calibri"/>
                <a:cs typeface="Calibri"/>
              </a:rPr>
              <a:t> </a:t>
            </a:r>
            <a:r>
              <a:rPr sz="1400" dirty="0">
                <a:solidFill>
                  <a:srgbClr val="08A0D9"/>
                </a:solidFill>
                <a:latin typeface="Calibri"/>
                <a:cs typeface="Calibri"/>
              </a:rPr>
              <a:t>R</a:t>
            </a:r>
            <a:r>
              <a:rPr sz="1400" spc="-120" dirty="0">
                <a:solidFill>
                  <a:srgbClr val="08A0D9"/>
                </a:solidFill>
                <a:latin typeface="Calibri"/>
                <a:cs typeface="Calibri"/>
              </a:rPr>
              <a:t> </a:t>
            </a:r>
            <a:r>
              <a:rPr sz="1400" dirty="0">
                <a:solidFill>
                  <a:srgbClr val="08A0D9"/>
                </a:solidFill>
                <a:latin typeface="Calibri"/>
                <a:cs typeface="Calibri"/>
              </a:rPr>
              <a:t>T</a:t>
            </a:r>
            <a:r>
              <a:rPr sz="1400" spc="-114" dirty="0">
                <a:solidFill>
                  <a:srgbClr val="08A0D9"/>
                </a:solidFill>
                <a:latin typeface="Calibri"/>
                <a:cs typeface="Calibri"/>
              </a:rPr>
              <a:t> </a:t>
            </a:r>
            <a:r>
              <a:rPr sz="1400" dirty="0">
                <a:solidFill>
                  <a:srgbClr val="08A0D9"/>
                </a:solidFill>
                <a:latin typeface="Calibri"/>
                <a:cs typeface="Calibri"/>
              </a:rPr>
              <a:t>U</a:t>
            </a:r>
            <a:r>
              <a:rPr sz="1400" spc="-120" dirty="0">
                <a:solidFill>
                  <a:srgbClr val="08A0D9"/>
                </a:solidFill>
                <a:latin typeface="Calibri"/>
                <a:cs typeface="Calibri"/>
              </a:rPr>
              <a:t> </a:t>
            </a:r>
            <a:r>
              <a:rPr sz="1400" dirty="0">
                <a:solidFill>
                  <a:srgbClr val="08A0D9"/>
                </a:solidFill>
                <a:latin typeface="Calibri"/>
                <a:cs typeface="Calibri"/>
              </a:rPr>
              <a:t>N</a:t>
            </a:r>
            <a:r>
              <a:rPr sz="1400" spc="-110" dirty="0">
                <a:solidFill>
                  <a:srgbClr val="08A0D9"/>
                </a:solidFill>
                <a:latin typeface="Calibri"/>
                <a:cs typeface="Calibri"/>
              </a:rPr>
              <a:t> </a:t>
            </a:r>
            <a:r>
              <a:rPr sz="1400" dirty="0">
                <a:solidFill>
                  <a:srgbClr val="08A0D9"/>
                </a:solidFill>
                <a:latin typeface="Calibri"/>
                <a:cs typeface="Calibri"/>
              </a:rPr>
              <a:t>I</a:t>
            </a:r>
            <a:r>
              <a:rPr sz="1400" spc="-120" dirty="0">
                <a:solidFill>
                  <a:srgbClr val="08A0D9"/>
                </a:solidFill>
                <a:latin typeface="Calibri"/>
                <a:cs typeface="Calibri"/>
              </a:rPr>
              <a:t> </a:t>
            </a:r>
            <a:r>
              <a:rPr sz="1400" dirty="0">
                <a:solidFill>
                  <a:srgbClr val="08A0D9"/>
                </a:solidFill>
                <a:latin typeface="Calibri"/>
                <a:cs typeface="Calibri"/>
              </a:rPr>
              <a:t>T</a:t>
            </a:r>
            <a:r>
              <a:rPr sz="1400" spc="-114" dirty="0">
                <a:solidFill>
                  <a:srgbClr val="08A0D9"/>
                </a:solidFill>
                <a:latin typeface="Calibri"/>
                <a:cs typeface="Calibri"/>
              </a:rPr>
              <a:t> </a:t>
            </a:r>
            <a:r>
              <a:rPr sz="1400" dirty="0">
                <a:solidFill>
                  <a:srgbClr val="08A0D9"/>
                </a:solidFill>
                <a:latin typeface="Calibri"/>
                <a:cs typeface="Calibri"/>
              </a:rPr>
              <a:t>Y</a:t>
            </a:r>
            <a:r>
              <a:rPr sz="1400" spc="-95" dirty="0">
                <a:solidFill>
                  <a:srgbClr val="08A0D9"/>
                </a:solidFill>
                <a:latin typeface="Calibri"/>
                <a:cs typeface="Calibri"/>
              </a:rPr>
              <a:t> </a:t>
            </a:r>
            <a:r>
              <a:rPr sz="1350" spc="22" baseline="24691" dirty="0">
                <a:solidFill>
                  <a:srgbClr val="08A0D9"/>
                </a:solidFill>
                <a:latin typeface="Calibri"/>
                <a:cs typeface="Calibri"/>
              </a:rPr>
              <a:t>2</a:t>
            </a:r>
            <a:r>
              <a:rPr sz="1350" baseline="24691" dirty="0">
                <a:solidFill>
                  <a:srgbClr val="08A0D9"/>
                </a:solidFill>
                <a:latin typeface="Calibri"/>
                <a:cs typeface="Calibri"/>
              </a:rPr>
              <a:t>  </a:t>
            </a:r>
            <a:r>
              <a:rPr sz="1350" spc="-7" baseline="24691" dirty="0">
                <a:solidFill>
                  <a:srgbClr val="08A0D9"/>
                </a:solidFill>
                <a:latin typeface="Calibri"/>
                <a:cs typeface="Calibri"/>
              </a:rPr>
              <a:t> </a:t>
            </a:r>
            <a:r>
              <a:rPr sz="1400" dirty="0">
                <a:solidFill>
                  <a:srgbClr val="08A0D9"/>
                </a:solidFill>
                <a:latin typeface="Calibri"/>
                <a:cs typeface="Calibri"/>
              </a:rPr>
              <a:t>(</a:t>
            </a:r>
            <a:r>
              <a:rPr sz="1400" spc="-125" dirty="0">
                <a:solidFill>
                  <a:srgbClr val="08A0D9"/>
                </a:solidFill>
                <a:latin typeface="Calibri"/>
                <a:cs typeface="Calibri"/>
              </a:rPr>
              <a:t> </a:t>
            </a:r>
            <a:r>
              <a:rPr sz="1400" dirty="0">
                <a:solidFill>
                  <a:srgbClr val="08A0D9"/>
                </a:solidFill>
                <a:latin typeface="Calibri"/>
                <a:cs typeface="Calibri"/>
              </a:rPr>
              <a:t>2</a:t>
            </a:r>
            <a:r>
              <a:rPr sz="1400" spc="-120" dirty="0">
                <a:solidFill>
                  <a:srgbClr val="08A0D9"/>
                </a:solidFill>
                <a:latin typeface="Calibri"/>
                <a:cs typeface="Calibri"/>
              </a:rPr>
              <a:t> </a:t>
            </a:r>
            <a:r>
              <a:rPr sz="1400" dirty="0">
                <a:solidFill>
                  <a:srgbClr val="08A0D9"/>
                </a:solidFill>
                <a:latin typeface="Calibri"/>
                <a:cs typeface="Calibri"/>
              </a:rPr>
              <a:t>0</a:t>
            </a:r>
            <a:r>
              <a:rPr sz="1400" spc="-120" dirty="0">
                <a:solidFill>
                  <a:srgbClr val="08A0D9"/>
                </a:solidFill>
                <a:latin typeface="Calibri"/>
                <a:cs typeface="Calibri"/>
              </a:rPr>
              <a:t> </a:t>
            </a:r>
            <a:r>
              <a:rPr sz="1400" dirty="0">
                <a:solidFill>
                  <a:srgbClr val="08A0D9"/>
                </a:solidFill>
                <a:latin typeface="Calibri"/>
                <a:cs typeface="Calibri"/>
              </a:rPr>
              <a:t>4</a:t>
            </a:r>
            <a:r>
              <a:rPr sz="1400" spc="-120" dirty="0">
                <a:solidFill>
                  <a:srgbClr val="08A0D9"/>
                </a:solidFill>
                <a:latin typeface="Calibri"/>
                <a:cs typeface="Calibri"/>
              </a:rPr>
              <a:t> </a:t>
            </a:r>
            <a:r>
              <a:rPr sz="1400" dirty="0">
                <a:solidFill>
                  <a:srgbClr val="08A0D9"/>
                </a:solidFill>
                <a:latin typeface="Calibri"/>
                <a:cs typeface="Calibri"/>
              </a:rPr>
              <a:t>0</a:t>
            </a:r>
            <a:r>
              <a:rPr sz="1400" spc="-120" dirty="0">
                <a:solidFill>
                  <a:srgbClr val="08A0D9"/>
                </a:solidFill>
                <a:latin typeface="Calibri"/>
                <a:cs typeface="Calibri"/>
              </a:rPr>
              <a:t> </a:t>
            </a:r>
            <a:r>
              <a:rPr sz="1400" dirty="0">
                <a:solidFill>
                  <a:srgbClr val="08A0D9"/>
                </a:solidFill>
                <a:latin typeface="Calibri"/>
                <a:cs typeface="Calibri"/>
              </a:rPr>
              <a:t>)</a:t>
            </a:r>
            <a:endParaRPr sz="1400">
              <a:latin typeface="Calibri"/>
              <a:cs typeface="Calibri"/>
            </a:endParaRPr>
          </a:p>
        </p:txBody>
      </p:sp>
      <p:sp>
        <p:nvSpPr>
          <p:cNvPr id="10" name="object 10"/>
          <p:cNvSpPr txBox="1"/>
          <p:nvPr/>
        </p:nvSpPr>
        <p:spPr>
          <a:xfrm>
            <a:off x="8007350" y="1475613"/>
            <a:ext cx="2227580" cy="848360"/>
          </a:xfrm>
          <a:prstGeom prst="rect">
            <a:avLst/>
          </a:prstGeom>
        </p:spPr>
        <p:txBody>
          <a:bodyPr vert="horz" wrap="square" lIns="0" tIns="12700" rIns="0" bIns="0" rtlCol="0">
            <a:spAutoFit/>
          </a:bodyPr>
          <a:lstStyle/>
          <a:p>
            <a:pPr marL="38100">
              <a:lnSpc>
                <a:spcPct val="100000"/>
              </a:lnSpc>
              <a:spcBef>
                <a:spcPts val="100"/>
              </a:spcBef>
            </a:pPr>
            <a:r>
              <a:rPr sz="5400" spc="-7" baseline="24691" dirty="0">
                <a:solidFill>
                  <a:srgbClr val="FFFFFF"/>
                </a:solidFill>
                <a:latin typeface="Calibri"/>
                <a:cs typeface="Calibri"/>
              </a:rPr>
              <a:t>US$</a:t>
            </a:r>
            <a:r>
              <a:rPr sz="5400" spc="-5" dirty="0">
                <a:solidFill>
                  <a:srgbClr val="FFFFFF"/>
                </a:solidFill>
                <a:latin typeface="Calibri"/>
                <a:cs typeface="Calibri"/>
              </a:rPr>
              <a:t>500B</a:t>
            </a:r>
            <a:endParaRPr sz="5400">
              <a:latin typeface="Calibri"/>
              <a:cs typeface="Calibri"/>
            </a:endParaRPr>
          </a:p>
        </p:txBody>
      </p:sp>
      <p:grpSp>
        <p:nvGrpSpPr>
          <p:cNvPr id="11" name="object 11"/>
          <p:cNvGrpSpPr/>
          <p:nvPr/>
        </p:nvGrpSpPr>
        <p:grpSpPr>
          <a:xfrm>
            <a:off x="3970020" y="1882127"/>
            <a:ext cx="4064635" cy="1297305"/>
            <a:chOff x="3970020" y="1882127"/>
            <a:chExt cx="4064635" cy="1297305"/>
          </a:xfrm>
        </p:grpSpPr>
        <p:pic>
          <p:nvPicPr>
            <p:cNvPr id="12" name="object 12"/>
            <p:cNvPicPr/>
            <p:nvPr/>
          </p:nvPicPr>
          <p:blipFill>
            <a:blip r:embed="rId4" cstate="print"/>
            <a:stretch>
              <a:fillRect/>
            </a:stretch>
          </p:blipFill>
          <p:spPr>
            <a:xfrm>
              <a:off x="5143500" y="2557233"/>
              <a:ext cx="1712976" cy="621830"/>
            </a:xfrm>
            <a:prstGeom prst="rect">
              <a:avLst/>
            </a:prstGeom>
          </p:spPr>
        </p:pic>
        <p:sp>
          <p:nvSpPr>
            <p:cNvPr id="13" name="object 13"/>
            <p:cNvSpPr/>
            <p:nvPr/>
          </p:nvSpPr>
          <p:spPr>
            <a:xfrm>
              <a:off x="5186172" y="2577084"/>
              <a:ext cx="1632585" cy="541020"/>
            </a:xfrm>
            <a:custGeom>
              <a:avLst/>
              <a:gdLst/>
              <a:ahLst/>
              <a:cxnLst/>
              <a:rect l="l" t="t" r="r" b="b"/>
              <a:pathLst>
                <a:path w="1632584" h="541019">
                  <a:moveTo>
                    <a:pt x="1361694" y="0"/>
                  </a:moveTo>
                  <a:lnTo>
                    <a:pt x="270510" y="0"/>
                  </a:lnTo>
                  <a:lnTo>
                    <a:pt x="221897" y="4359"/>
                  </a:lnTo>
                  <a:lnTo>
                    <a:pt x="176139" y="16929"/>
                  </a:lnTo>
                  <a:lnTo>
                    <a:pt x="133999" y="36942"/>
                  </a:lnTo>
                  <a:lnTo>
                    <a:pt x="96243" y="63635"/>
                  </a:lnTo>
                  <a:lnTo>
                    <a:pt x="63635" y="96243"/>
                  </a:lnTo>
                  <a:lnTo>
                    <a:pt x="36942" y="133999"/>
                  </a:lnTo>
                  <a:lnTo>
                    <a:pt x="16929" y="176139"/>
                  </a:lnTo>
                  <a:lnTo>
                    <a:pt x="4359" y="221897"/>
                  </a:lnTo>
                  <a:lnTo>
                    <a:pt x="0" y="270510"/>
                  </a:lnTo>
                  <a:lnTo>
                    <a:pt x="4359" y="319122"/>
                  </a:lnTo>
                  <a:lnTo>
                    <a:pt x="16929" y="364880"/>
                  </a:lnTo>
                  <a:lnTo>
                    <a:pt x="36942" y="407020"/>
                  </a:lnTo>
                  <a:lnTo>
                    <a:pt x="63635" y="444776"/>
                  </a:lnTo>
                  <a:lnTo>
                    <a:pt x="96243" y="477384"/>
                  </a:lnTo>
                  <a:lnTo>
                    <a:pt x="133999" y="504077"/>
                  </a:lnTo>
                  <a:lnTo>
                    <a:pt x="176139" y="524090"/>
                  </a:lnTo>
                  <a:lnTo>
                    <a:pt x="221897" y="536660"/>
                  </a:lnTo>
                  <a:lnTo>
                    <a:pt x="270510" y="541019"/>
                  </a:lnTo>
                  <a:lnTo>
                    <a:pt x="1361694" y="541019"/>
                  </a:lnTo>
                  <a:lnTo>
                    <a:pt x="1410306" y="536660"/>
                  </a:lnTo>
                  <a:lnTo>
                    <a:pt x="1456064" y="524090"/>
                  </a:lnTo>
                  <a:lnTo>
                    <a:pt x="1498204" y="504077"/>
                  </a:lnTo>
                  <a:lnTo>
                    <a:pt x="1535960" y="477384"/>
                  </a:lnTo>
                  <a:lnTo>
                    <a:pt x="1568568" y="444776"/>
                  </a:lnTo>
                  <a:lnTo>
                    <a:pt x="1595261" y="407020"/>
                  </a:lnTo>
                  <a:lnTo>
                    <a:pt x="1615274" y="364880"/>
                  </a:lnTo>
                  <a:lnTo>
                    <a:pt x="1627844" y="319122"/>
                  </a:lnTo>
                  <a:lnTo>
                    <a:pt x="1632203" y="270510"/>
                  </a:lnTo>
                  <a:lnTo>
                    <a:pt x="1627844" y="221897"/>
                  </a:lnTo>
                  <a:lnTo>
                    <a:pt x="1615274" y="176139"/>
                  </a:lnTo>
                  <a:lnTo>
                    <a:pt x="1595261" y="133999"/>
                  </a:lnTo>
                  <a:lnTo>
                    <a:pt x="1568568" y="96243"/>
                  </a:lnTo>
                  <a:lnTo>
                    <a:pt x="1535960" y="63635"/>
                  </a:lnTo>
                  <a:lnTo>
                    <a:pt x="1498204" y="36942"/>
                  </a:lnTo>
                  <a:lnTo>
                    <a:pt x="1456064" y="16929"/>
                  </a:lnTo>
                  <a:lnTo>
                    <a:pt x="1410306" y="4359"/>
                  </a:lnTo>
                  <a:lnTo>
                    <a:pt x="1361694" y="0"/>
                  </a:lnTo>
                  <a:close/>
                </a:path>
              </a:pathLst>
            </a:custGeom>
            <a:solidFill>
              <a:srgbClr val="129740"/>
            </a:solidFill>
          </p:spPr>
          <p:txBody>
            <a:bodyPr wrap="square" lIns="0" tIns="0" rIns="0" bIns="0" rtlCol="0"/>
            <a:lstStyle/>
            <a:p>
              <a:endParaRPr/>
            </a:p>
          </p:txBody>
        </p:sp>
        <p:pic>
          <p:nvPicPr>
            <p:cNvPr id="14" name="object 14"/>
            <p:cNvPicPr/>
            <p:nvPr/>
          </p:nvPicPr>
          <p:blipFill>
            <a:blip r:embed="rId5" cstate="print"/>
            <a:stretch>
              <a:fillRect/>
            </a:stretch>
          </p:blipFill>
          <p:spPr>
            <a:xfrm>
              <a:off x="3970020" y="1882127"/>
              <a:ext cx="2029968" cy="797064"/>
            </a:xfrm>
            <a:prstGeom prst="rect">
              <a:avLst/>
            </a:prstGeom>
          </p:spPr>
        </p:pic>
        <p:sp>
          <p:nvSpPr>
            <p:cNvPr id="15" name="object 15"/>
            <p:cNvSpPr/>
            <p:nvPr/>
          </p:nvSpPr>
          <p:spPr>
            <a:xfrm>
              <a:off x="4013200" y="1905508"/>
              <a:ext cx="1948180" cy="715010"/>
            </a:xfrm>
            <a:custGeom>
              <a:avLst/>
              <a:gdLst/>
              <a:ahLst/>
              <a:cxnLst/>
              <a:rect l="l" t="t" r="r" b="b"/>
              <a:pathLst>
                <a:path w="1948179" h="715010">
                  <a:moveTo>
                    <a:pt x="1891127" y="631796"/>
                  </a:moveTo>
                  <a:lnTo>
                    <a:pt x="1890014" y="631983"/>
                  </a:lnTo>
                  <a:lnTo>
                    <a:pt x="1876107" y="640714"/>
                  </a:lnTo>
                  <a:lnTo>
                    <a:pt x="1866487" y="654018"/>
                  </a:lnTo>
                  <a:lnTo>
                    <a:pt x="1862582" y="670559"/>
                  </a:lnTo>
                  <a:lnTo>
                    <a:pt x="1865407" y="687325"/>
                  </a:lnTo>
                  <a:lnTo>
                    <a:pt x="1874139" y="701246"/>
                  </a:lnTo>
                  <a:lnTo>
                    <a:pt x="1887442" y="710904"/>
                  </a:lnTo>
                  <a:lnTo>
                    <a:pt x="1903984" y="714882"/>
                  </a:lnTo>
                  <a:lnTo>
                    <a:pt x="1920748" y="712055"/>
                  </a:lnTo>
                  <a:lnTo>
                    <a:pt x="1934654" y="703310"/>
                  </a:lnTo>
                  <a:lnTo>
                    <a:pt x="1944274" y="689969"/>
                  </a:lnTo>
                  <a:lnTo>
                    <a:pt x="1948179" y="673353"/>
                  </a:lnTo>
                  <a:lnTo>
                    <a:pt x="1947944" y="671956"/>
                  </a:lnTo>
                  <a:lnTo>
                    <a:pt x="1891029" y="671956"/>
                  </a:lnTo>
                  <a:lnTo>
                    <a:pt x="1891127" y="631796"/>
                  </a:lnTo>
                  <a:close/>
                </a:path>
                <a:path w="1948179" h="715010">
                  <a:moveTo>
                    <a:pt x="1906777" y="629157"/>
                  </a:moveTo>
                  <a:lnTo>
                    <a:pt x="1891127" y="631796"/>
                  </a:lnTo>
                  <a:lnTo>
                    <a:pt x="1891029" y="671956"/>
                  </a:lnTo>
                  <a:lnTo>
                    <a:pt x="1919604" y="671956"/>
                  </a:lnTo>
                  <a:lnTo>
                    <a:pt x="1919700" y="632208"/>
                  </a:lnTo>
                  <a:lnTo>
                    <a:pt x="1906777" y="629157"/>
                  </a:lnTo>
                  <a:close/>
                </a:path>
                <a:path w="1948179" h="715010">
                  <a:moveTo>
                    <a:pt x="1919700" y="632208"/>
                  </a:moveTo>
                  <a:lnTo>
                    <a:pt x="1919604" y="671956"/>
                  </a:lnTo>
                  <a:lnTo>
                    <a:pt x="1947944" y="671956"/>
                  </a:lnTo>
                  <a:lnTo>
                    <a:pt x="1945354" y="656589"/>
                  </a:lnTo>
                  <a:lnTo>
                    <a:pt x="1936623" y="642683"/>
                  </a:lnTo>
                  <a:lnTo>
                    <a:pt x="1923319" y="633063"/>
                  </a:lnTo>
                  <a:lnTo>
                    <a:pt x="1919700" y="632208"/>
                  </a:lnTo>
                  <a:close/>
                </a:path>
                <a:path w="1948179" h="715010">
                  <a:moveTo>
                    <a:pt x="1919708" y="629157"/>
                  </a:moveTo>
                  <a:lnTo>
                    <a:pt x="1906777" y="629157"/>
                  </a:lnTo>
                  <a:lnTo>
                    <a:pt x="1919700" y="632208"/>
                  </a:lnTo>
                  <a:lnTo>
                    <a:pt x="1919708" y="629157"/>
                  </a:lnTo>
                  <a:close/>
                </a:path>
                <a:path w="1948179" h="715010">
                  <a:moveTo>
                    <a:pt x="1892553" y="42925"/>
                  </a:moveTo>
                  <a:lnTo>
                    <a:pt x="1891127" y="631796"/>
                  </a:lnTo>
                  <a:lnTo>
                    <a:pt x="1906777" y="629157"/>
                  </a:lnTo>
                  <a:lnTo>
                    <a:pt x="1919708" y="629157"/>
                  </a:lnTo>
                  <a:lnTo>
                    <a:pt x="1921085" y="57150"/>
                  </a:lnTo>
                  <a:lnTo>
                    <a:pt x="1906777" y="57150"/>
                  </a:lnTo>
                  <a:lnTo>
                    <a:pt x="1892553" y="42925"/>
                  </a:lnTo>
                  <a:close/>
                </a:path>
                <a:path w="1948179" h="715010">
                  <a:moveTo>
                    <a:pt x="42925" y="0"/>
                  </a:moveTo>
                  <a:lnTo>
                    <a:pt x="26253" y="3385"/>
                  </a:lnTo>
                  <a:lnTo>
                    <a:pt x="12604" y="12604"/>
                  </a:lnTo>
                  <a:lnTo>
                    <a:pt x="3385" y="26253"/>
                  </a:lnTo>
                  <a:lnTo>
                    <a:pt x="0" y="42925"/>
                  </a:lnTo>
                  <a:lnTo>
                    <a:pt x="3385" y="59578"/>
                  </a:lnTo>
                  <a:lnTo>
                    <a:pt x="12604" y="73183"/>
                  </a:lnTo>
                  <a:lnTo>
                    <a:pt x="26253" y="82359"/>
                  </a:lnTo>
                  <a:lnTo>
                    <a:pt x="42925" y="85725"/>
                  </a:lnTo>
                  <a:lnTo>
                    <a:pt x="59578" y="82359"/>
                  </a:lnTo>
                  <a:lnTo>
                    <a:pt x="73183" y="73183"/>
                  </a:lnTo>
                  <a:lnTo>
                    <a:pt x="82359" y="59578"/>
                  </a:lnTo>
                  <a:lnTo>
                    <a:pt x="82850" y="57150"/>
                  </a:lnTo>
                  <a:lnTo>
                    <a:pt x="42925" y="57150"/>
                  </a:lnTo>
                  <a:lnTo>
                    <a:pt x="42925" y="28575"/>
                  </a:lnTo>
                  <a:lnTo>
                    <a:pt x="82828" y="28575"/>
                  </a:lnTo>
                  <a:lnTo>
                    <a:pt x="82359" y="26253"/>
                  </a:lnTo>
                  <a:lnTo>
                    <a:pt x="73183" y="12604"/>
                  </a:lnTo>
                  <a:lnTo>
                    <a:pt x="59578" y="3385"/>
                  </a:lnTo>
                  <a:lnTo>
                    <a:pt x="42925" y="0"/>
                  </a:lnTo>
                  <a:close/>
                </a:path>
                <a:path w="1948179" h="715010">
                  <a:moveTo>
                    <a:pt x="82828" y="28575"/>
                  </a:moveTo>
                  <a:lnTo>
                    <a:pt x="42925" y="28575"/>
                  </a:lnTo>
                  <a:lnTo>
                    <a:pt x="42925" y="57150"/>
                  </a:lnTo>
                  <a:lnTo>
                    <a:pt x="82850" y="57150"/>
                  </a:lnTo>
                  <a:lnTo>
                    <a:pt x="85725" y="42925"/>
                  </a:lnTo>
                  <a:lnTo>
                    <a:pt x="82828" y="28575"/>
                  </a:lnTo>
                  <a:close/>
                </a:path>
                <a:path w="1948179" h="715010">
                  <a:moveTo>
                    <a:pt x="1910588" y="28575"/>
                  </a:moveTo>
                  <a:lnTo>
                    <a:pt x="82828" y="28575"/>
                  </a:lnTo>
                  <a:lnTo>
                    <a:pt x="85725" y="42925"/>
                  </a:lnTo>
                  <a:lnTo>
                    <a:pt x="82850" y="57150"/>
                  </a:lnTo>
                  <a:lnTo>
                    <a:pt x="1892519" y="57150"/>
                  </a:lnTo>
                  <a:lnTo>
                    <a:pt x="1892553" y="42925"/>
                  </a:lnTo>
                  <a:lnTo>
                    <a:pt x="1921119" y="42925"/>
                  </a:lnTo>
                  <a:lnTo>
                    <a:pt x="1921128" y="39115"/>
                  </a:lnTo>
                  <a:lnTo>
                    <a:pt x="1919604" y="35559"/>
                  </a:lnTo>
                  <a:lnTo>
                    <a:pt x="1916938" y="32892"/>
                  </a:lnTo>
                  <a:lnTo>
                    <a:pt x="1914271" y="30099"/>
                  </a:lnTo>
                  <a:lnTo>
                    <a:pt x="1910588" y="28575"/>
                  </a:lnTo>
                  <a:close/>
                </a:path>
                <a:path w="1948179" h="715010">
                  <a:moveTo>
                    <a:pt x="1921119" y="42925"/>
                  </a:moveTo>
                  <a:lnTo>
                    <a:pt x="1892553" y="42925"/>
                  </a:lnTo>
                  <a:lnTo>
                    <a:pt x="1906777" y="57150"/>
                  </a:lnTo>
                  <a:lnTo>
                    <a:pt x="1921085" y="57150"/>
                  </a:lnTo>
                  <a:lnTo>
                    <a:pt x="1921119" y="42925"/>
                  </a:lnTo>
                  <a:close/>
                </a:path>
              </a:pathLst>
            </a:custGeom>
            <a:solidFill>
              <a:srgbClr val="12933C"/>
            </a:solidFill>
          </p:spPr>
          <p:txBody>
            <a:bodyPr wrap="square" lIns="0" tIns="0" rIns="0" bIns="0" rtlCol="0"/>
            <a:lstStyle/>
            <a:p>
              <a:endParaRPr/>
            </a:p>
          </p:txBody>
        </p:sp>
        <p:pic>
          <p:nvPicPr>
            <p:cNvPr id="16" name="object 16"/>
            <p:cNvPicPr/>
            <p:nvPr/>
          </p:nvPicPr>
          <p:blipFill>
            <a:blip r:embed="rId6" cstate="print"/>
            <a:stretch>
              <a:fillRect/>
            </a:stretch>
          </p:blipFill>
          <p:spPr>
            <a:xfrm>
              <a:off x="5974080" y="1882127"/>
              <a:ext cx="2060448" cy="797064"/>
            </a:xfrm>
            <a:prstGeom prst="rect">
              <a:avLst/>
            </a:prstGeom>
          </p:spPr>
        </p:pic>
        <p:sp>
          <p:nvSpPr>
            <p:cNvPr id="17" name="object 17"/>
            <p:cNvSpPr/>
            <p:nvPr/>
          </p:nvSpPr>
          <p:spPr>
            <a:xfrm>
              <a:off x="6017641" y="1905508"/>
              <a:ext cx="1979295" cy="715010"/>
            </a:xfrm>
            <a:custGeom>
              <a:avLst/>
              <a:gdLst/>
              <a:ahLst/>
              <a:cxnLst/>
              <a:rect l="l" t="t" r="r" b="b"/>
              <a:pathLst>
                <a:path w="1979295" h="715010">
                  <a:moveTo>
                    <a:pt x="27970" y="632606"/>
                  </a:moveTo>
                  <a:lnTo>
                    <a:pt x="20895" y="635021"/>
                  </a:lnTo>
                  <a:lnTo>
                    <a:pt x="8572" y="645874"/>
                  </a:lnTo>
                  <a:lnTo>
                    <a:pt x="1202" y="660560"/>
                  </a:lnTo>
                  <a:lnTo>
                    <a:pt x="0" y="677544"/>
                  </a:lnTo>
                  <a:lnTo>
                    <a:pt x="5502" y="693660"/>
                  </a:lnTo>
                  <a:lnTo>
                    <a:pt x="16398" y="705977"/>
                  </a:lnTo>
                  <a:lnTo>
                    <a:pt x="31128" y="713317"/>
                  </a:lnTo>
                  <a:lnTo>
                    <a:pt x="48133" y="714501"/>
                  </a:lnTo>
                  <a:lnTo>
                    <a:pt x="64194" y="709019"/>
                  </a:lnTo>
                  <a:lnTo>
                    <a:pt x="76517" y="698166"/>
                  </a:lnTo>
                  <a:lnTo>
                    <a:pt x="83887" y="683480"/>
                  </a:lnTo>
                  <a:lnTo>
                    <a:pt x="84694" y="672083"/>
                  </a:lnTo>
                  <a:lnTo>
                    <a:pt x="28321" y="672083"/>
                  </a:lnTo>
                  <a:lnTo>
                    <a:pt x="27970" y="632606"/>
                  </a:lnTo>
                  <a:close/>
                </a:path>
                <a:path w="1979295" h="715010">
                  <a:moveTo>
                    <a:pt x="36957" y="629538"/>
                  </a:moveTo>
                  <a:lnTo>
                    <a:pt x="27970" y="632606"/>
                  </a:lnTo>
                  <a:lnTo>
                    <a:pt x="28321" y="672083"/>
                  </a:lnTo>
                  <a:lnTo>
                    <a:pt x="56769" y="671829"/>
                  </a:lnTo>
                  <a:lnTo>
                    <a:pt x="56422" y="631897"/>
                  </a:lnTo>
                  <a:lnTo>
                    <a:pt x="53961" y="630670"/>
                  </a:lnTo>
                  <a:lnTo>
                    <a:pt x="36957" y="629538"/>
                  </a:lnTo>
                  <a:close/>
                </a:path>
                <a:path w="1979295" h="715010">
                  <a:moveTo>
                    <a:pt x="56422" y="631897"/>
                  </a:moveTo>
                  <a:lnTo>
                    <a:pt x="56769" y="671829"/>
                  </a:lnTo>
                  <a:lnTo>
                    <a:pt x="28321" y="672083"/>
                  </a:lnTo>
                  <a:lnTo>
                    <a:pt x="84694" y="672083"/>
                  </a:lnTo>
                  <a:lnTo>
                    <a:pt x="85089" y="666495"/>
                  </a:lnTo>
                  <a:lnTo>
                    <a:pt x="79587" y="650363"/>
                  </a:lnTo>
                  <a:lnTo>
                    <a:pt x="68691" y="638016"/>
                  </a:lnTo>
                  <a:lnTo>
                    <a:pt x="56422" y="631897"/>
                  </a:lnTo>
                  <a:close/>
                </a:path>
                <a:path w="1979295" h="715010">
                  <a:moveTo>
                    <a:pt x="1896483" y="28575"/>
                  </a:moveTo>
                  <a:lnTo>
                    <a:pt x="33147" y="28575"/>
                  </a:lnTo>
                  <a:lnTo>
                    <a:pt x="29591" y="30099"/>
                  </a:lnTo>
                  <a:lnTo>
                    <a:pt x="26924" y="32892"/>
                  </a:lnTo>
                  <a:lnTo>
                    <a:pt x="24130" y="35559"/>
                  </a:lnTo>
                  <a:lnTo>
                    <a:pt x="22733" y="39242"/>
                  </a:lnTo>
                  <a:lnTo>
                    <a:pt x="22879" y="59578"/>
                  </a:lnTo>
                  <a:lnTo>
                    <a:pt x="27970" y="632606"/>
                  </a:lnTo>
                  <a:lnTo>
                    <a:pt x="36957" y="629538"/>
                  </a:lnTo>
                  <a:lnTo>
                    <a:pt x="56401" y="629538"/>
                  </a:lnTo>
                  <a:lnTo>
                    <a:pt x="51432" y="57150"/>
                  </a:lnTo>
                  <a:lnTo>
                    <a:pt x="36957" y="57150"/>
                  </a:lnTo>
                  <a:lnTo>
                    <a:pt x="51308" y="42799"/>
                  </a:lnTo>
                  <a:lnTo>
                    <a:pt x="1893595" y="42799"/>
                  </a:lnTo>
                  <a:lnTo>
                    <a:pt x="1896483" y="28575"/>
                  </a:lnTo>
                  <a:close/>
                </a:path>
                <a:path w="1979295" h="715010">
                  <a:moveTo>
                    <a:pt x="56401" y="629538"/>
                  </a:moveTo>
                  <a:lnTo>
                    <a:pt x="36957" y="629538"/>
                  </a:lnTo>
                  <a:lnTo>
                    <a:pt x="53961" y="630670"/>
                  </a:lnTo>
                  <a:lnTo>
                    <a:pt x="56422" y="631897"/>
                  </a:lnTo>
                  <a:lnTo>
                    <a:pt x="56401" y="629538"/>
                  </a:lnTo>
                  <a:close/>
                </a:path>
                <a:path w="1979295" h="715010">
                  <a:moveTo>
                    <a:pt x="1936495" y="0"/>
                  </a:moveTo>
                  <a:lnTo>
                    <a:pt x="1919823" y="3385"/>
                  </a:lnTo>
                  <a:lnTo>
                    <a:pt x="1906174" y="12604"/>
                  </a:lnTo>
                  <a:lnTo>
                    <a:pt x="1896955" y="26253"/>
                  </a:lnTo>
                  <a:lnTo>
                    <a:pt x="1893595" y="42799"/>
                  </a:lnTo>
                  <a:lnTo>
                    <a:pt x="1893595" y="43052"/>
                  </a:lnTo>
                  <a:lnTo>
                    <a:pt x="1896955" y="59578"/>
                  </a:lnTo>
                  <a:lnTo>
                    <a:pt x="1906174" y="73183"/>
                  </a:lnTo>
                  <a:lnTo>
                    <a:pt x="1919823" y="82359"/>
                  </a:lnTo>
                  <a:lnTo>
                    <a:pt x="1936495" y="85725"/>
                  </a:lnTo>
                  <a:lnTo>
                    <a:pt x="1953148" y="82359"/>
                  </a:lnTo>
                  <a:lnTo>
                    <a:pt x="1966753" y="73183"/>
                  </a:lnTo>
                  <a:lnTo>
                    <a:pt x="1975929" y="59578"/>
                  </a:lnTo>
                  <a:lnTo>
                    <a:pt x="1976420" y="57150"/>
                  </a:lnTo>
                  <a:lnTo>
                    <a:pt x="1936495" y="57150"/>
                  </a:lnTo>
                  <a:lnTo>
                    <a:pt x="1936495" y="28575"/>
                  </a:lnTo>
                  <a:lnTo>
                    <a:pt x="1976398" y="28575"/>
                  </a:lnTo>
                  <a:lnTo>
                    <a:pt x="1975929" y="26253"/>
                  </a:lnTo>
                  <a:lnTo>
                    <a:pt x="1966753" y="12604"/>
                  </a:lnTo>
                  <a:lnTo>
                    <a:pt x="1953148" y="3385"/>
                  </a:lnTo>
                  <a:lnTo>
                    <a:pt x="1936495" y="0"/>
                  </a:lnTo>
                  <a:close/>
                </a:path>
                <a:path w="1979295" h="715010">
                  <a:moveTo>
                    <a:pt x="51308" y="42799"/>
                  </a:moveTo>
                  <a:lnTo>
                    <a:pt x="36957" y="57150"/>
                  </a:lnTo>
                  <a:lnTo>
                    <a:pt x="51432" y="57150"/>
                  </a:lnTo>
                  <a:lnTo>
                    <a:pt x="51308" y="42799"/>
                  </a:lnTo>
                  <a:close/>
                </a:path>
                <a:path w="1979295" h="715010">
                  <a:moveTo>
                    <a:pt x="1893595" y="42799"/>
                  </a:moveTo>
                  <a:lnTo>
                    <a:pt x="51308" y="42799"/>
                  </a:lnTo>
                  <a:lnTo>
                    <a:pt x="51432" y="57150"/>
                  </a:lnTo>
                  <a:lnTo>
                    <a:pt x="1896461" y="57150"/>
                  </a:lnTo>
                  <a:lnTo>
                    <a:pt x="1893595" y="43052"/>
                  </a:lnTo>
                  <a:lnTo>
                    <a:pt x="1893595" y="42799"/>
                  </a:lnTo>
                  <a:close/>
                </a:path>
                <a:path w="1979295" h="715010">
                  <a:moveTo>
                    <a:pt x="1976398" y="28575"/>
                  </a:moveTo>
                  <a:lnTo>
                    <a:pt x="1936495" y="28575"/>
                  </a:lnTo>
                  <a:lnTo>
                    <a:pt x="1936495" y="57150"/>
                  </a:lnTo>
                  <a:lnTo>
                    <a:pt x="1976420" y="57150"/>
                  </a:lnTo>
                  <a:lnTo>
                    <a:pt x="1979269" y="43052"/>
                  </a:lnTo>
                  <a:lnTo>
                    <a:pt x="1979269" y="42799"/>
                  </a:lnTo>
                  <a:lnTo>
                    <a:pt x="1976398" y="28575"/>
                  </a:lnTo>
                  <a:close/>
                </a:path>
              </a:pathLst>
            </a:custGeom>
            <a:solidFill>
              <a:srgbClr val="12933C"/>
            </a:solidFill>
          </p:spPr>
          <p:txBody>
            <a:bodyPr wrap="square" lIns="0" tIns="0" rIns="0" bIns="0" rtlCol="0"/>
            <a:lstStyle/>
            <a:p>
              <a:endParaRPr/>
            </a:p>
          </p:txBody>
        </p:sp>
      </p:grpSp>
      <p:sp>
        <p:nvSpPr>
          <p:cNvPr id="18" name="object 18"/>
          <p:cNvSpPr txBox="1"/>
          <p:nvPr/>
        </p:nvSpPr>
        <p:spPr>
          <a:xfrm>
            <a:off x="5458078" y="2686634"/>
            <a:ext cx="1205230" cy="376555"/>
          </a:xfrm>
          <a:prstGeom prst="rect">
            <a:avLst/>
          </a:prstGeom>
        </p:spPr>
        <p:txBody>
          <a:bodyPr vert="horz" wrap="square" lIns="0" tIns="12065" rIns="0" bIns="0" rtlCol="0">
            <a:spAutoFit/>
          </a:bodyPr>
          <a:lstStyle/>
          <a:p>
            <a:pPr marL="38100">
              <a:lnSpc>
                <a:spcPct val="100000"/>
              </a:lnSpc>
              <a:spcBef>
                <a:spcPts val="95"/>
              </a:spcBef>
            </a:pPr>
            <a:r>
              <a:rPr sz="1600" spc="-5" dirty="0">
                <a:solidFill>
                  <a:srgbClr val="FFFFFF"/>
                </a:solidFill>
                <a:latin typeface="Calibri"/>
                <a:cs typeface="Calibri"/>
              </a:rPr>
              <a:t>M</a:t>
            </a:r>
            <a:r>
              <a:rPr sz="1600" spc="-160" dirty="0">
                <a:solidFill>
                  <a:srgbClr val="FFFFFF"/>
                </a:solidFill>
                <a:latin typeface="Calibri"/>
                <a:cs typeface="Calibri"/>
              </a:rPr>
              <a:t> </a:t>
            </a:r>
            <a:r>
              <a:rPr sz="1600" spc="-5" dirty="0">
                <a:solidFill>
                  <a:srgbClr val="FFFFFF"/>
                </a:solidFill>
                <a:latin typeface="Calibri"/>
                <a:cs typeface="Calibri"/>
              </a:rPr>
              <a:t>E</a:t>
            </a:r>
            <a:r>
              <a:rPr sz="1600" spc="-160" dirty="0">
                <a:solidFill>
                  <a:srgbClr val="FFFFFF"/>
                </a:solidFill>
                <a:latin typeface="Calibri"/>
                <a:cs typeface="Calibri"/>
              </a:rPr>
              <a:t> </a:t>
            </a:r>
            <a:r>
              <a:rPr sz="1600" spc="-5" dirty="0">
                <a:solidFill>
                  <a:srgbClr val="FFFFFF"/>
                </a:solidFill>
                <a:latin typeface="Calibri"/>
                <a:cs typeface="Calibri"/>
              </a:rPr>
              <a:t>T</a:t>
            </a:r>
            <a:r>
              <a:rPr sz="1600" spc="-160" dirty="0">
                <a:solidFill>
                  <a:srgbClr val="FFFFFF"/>
                </a:solidFill>
                <a:latin typeface="Calibri"/>
                <a:cs typeface="Calibri"/>
              </a:rPr>
              <a:t> </a:t>
            </a:r>
            <a:r>
              <a:rPr sz="1600" spc="-5" dirty="0">
                <a:solidFill>
                  <a:srgbClr val="FFFFFF"/>
                </a:solidFill>
                <a:latin typeface="Calibri"/>
                <a:cs typeface="Calibri"/>
              </a:rPr>
              <a:t>H</a:t>
            </a:r>
            <a:r>
              <a:rPr sz="1600" spc="-160" dirty="0">
                <a:solidFill>
                  <a:srgbClr val="FFFFFF"/>
                </a:solidFill>
                <a:latin typeface="Calibri"/>
                <a:cs typeface="Calibri"/>
              </a:rPr>
              <a:t> </a:t>
            </a:r>
            <a:r>
              <a:rPr sz="1600" spc="-5" dirty="0">
                <a:solidFill>
                  <a:srgbClr val="FFFFFF"/>
                </a:solidFill>
                <a:latin typeface="Calibri"/>
                <a:cs typeface="Calibri"/>
              </a:rPr>
              <a:t>A</a:t>
            </a:r>
            <a:r>
              <a:rPr sz="1600" spc="-160" dirty="0">
                <a:solidFill>
                  <a:srgbClr val="FFFFFF"/>
                </a:solidFill>
                <a:latin typeface="Calibri"/>
                <a:cs typeface="Calibri"/>
              </a:rPr>
              <a:t> </a:t>
            </a:r>
            <a:r>
              <a:rPr sz="1600" spc="-5" dirty="0">
                <a:solidFill>
                  <a:srgbClr val="FFFFFF"/>
                </a:solidFill>
                <a:latin typeface="Calibri"/>
                <a:cs typeface="Calibri"/>
              </a:rPr>
              <a:t>N</a:t>
            </a:r>
            <a:r>
              <a:rPr sz="1600" spc="-160" dirty="0">
                <a:solidFill>
                  <a:srgbClr val="FFFFFF"/>
                </a:solidFill>
                <a:latin typeface="Calibri"/>
                <a:cs typeface="Calibri"/>
              </a:rPr>
              <a:t> </a:t>
            </a:r>
            <a:r>
              <a:rPr sz="1600" spc="-5" dirty="0">
                <a:solidFill>
                  <a:srgbClr val="FFFFFF"/>
                </a:solidFill>
                <a:latin typeface="Calibri"/>
                <a:cs typeface="Calibri"/>
              </a:rPr>
              <a:t>E</a:t>
            </a:r>
            <a:endParaRPr sz="1600">
              <a:latin typeface="Calibri"/>
              <a:cs typeface="Calibri"/>
            </a:endParaRPr>
          </a:p>
          <a:p>
            <a:pPr marR="30480" algn="r">
              <a:lnSpc>
                <a:spcPct val="100000"/>
              </a:lnSpc>
              <a:spcBef>
                <a:spcPts val="10"/>
              </a:spcBef>
            </a:pPr>
            <a:r>
              <a:rPr sz="700" dirty="0">
                <a:solidFill>
                  <a:srgbClr val="FFFFFF"/>
                </a:solidFill>
                <a:latin typeface="Arial"/>
                <a:cs typeface="Arial"/>
              </a:rPr>
              <a:t>CH</a:t>
            </a:r>
            <a:r>
              <a:rPr sz="675" baseline="-18518" dirty="0">
                <a:solidFill>
                  <a:srgbClr val="FFFFFF"/>
                </a:solidFill>
                <a:latin typeface="Arial"/>
                <a:cs typeface="Arial"/>
              </a:rPr>
              <a:t>4</a:t>
            </a:r>
            <a:endParaRPr sz="675" baseline="-18518">
              <a:latin typeface="Arial"/>
              <a:cs typeface="Arial"/>
            </a:endParaRPr>
          </a:p>
        </p:txBody>
      </p:sp>
      <p:grpSp>
        <p:nvGrpSpPr>
          <p:cNvPr id="19" name="object 19"/>
          <p:cNvGrpSpPr/>
          <p:nvPr/>
        </p:nvGrpSpPr>
        <p:grpSpPr>
          <a:xfrm>
            <a:off x="1382459" y="1208246"/>
            <a:ext cx="7105015" cy="4525645"/>
            <a:chOff x="1382459" y="1208246"/>
            <a:chExt cx="7105015" cy="4525645"/>
          </a:xfrm>
        </p:grpSpPr>
        <p:pic>
          <p:nvPicPr>
            <p:cNvPr id="20" name="object 20"/>
            <p:cNvPicPr/>
            <p:nvPr/>
          </p:nvPicPr>
          <p:blipFill>
            <a:blip r:embed="rId7" cstate="print"/>
            <a:stretch>
              <a:fillRect/>
            </a:stretch>
          </p:blipFill>
          <p:spPr>
            <a:xfrm>
              <a:off x="6964680" y="3881627"/>
              <a:ext cx="603503" cy="603504"/>
            </a:xfrm>
            <a:prstGeom prst="rect">
              <a:avLst/>
            </a:prstGeom>
          </p:spPr>
        </p:pic>
        <p:pic>
          <p:nvPicPr>
            <p:cNvPr id="21" name="object 21"/>
            <p:cNvPicPr/>
            <p:nvPr/>
          </p:nvPicPr>
          <p:blipFill>
            <a:blip r:embed="rId8" cstate="print"/>
            <a:stretch>
              <a:fillRect/>
            </a:stretch>
          </p:blipFill>
          <p:spPr>
            <a:xfrm>
              <a:off x="6411468" y="3651503"/>
              <a:ext cx="554736" cy="554736"/>
            </a:xfrm>
            <a:prstGeom prst="rect">
              <a:avLst/>
            </a:prstGeom>
          </p:spPr>
        </p:pic>
        <p:pic>
          <p:nvPicPr>
            <p:cNvPr id="22" name="object 22"/>
            <p:cNvPicPr/>
            <p:nvPr/>
          </p:nvPicPr>
          <p:blipFill>
            <a:blip r:embed="rId9" cstate="print"/>
            <a:stretch>
              <a:fillRect/>
            </a:stretch>
          </p:blipFill>
          <p:spPr>
            <a:xfrm>
              <a:off x="5891783" y="3753611"/>
              <a:ext cx="617219" cy="617219"/>
            </a:xfrm>
            <a:prstGeom prst="rect">
              <a:avLst/>
            </a:prstGeom>
          </p:spPr>
        </p:pic>
        <p:pic>
          <p:nvPicPr>
            <p:cNvPr id="23" name="object 23"/>
            <p:cNvPicPr/>
            <p:nvPr/>
          </p:nvPicPr>
          <p:blipFill>
            <a:blip r:embed="rId10" cstate="print"/>
            <a:stretch>
              <a:fillRect/>
            </a:stretch>
          </p:blipFill>
          <p:spPr>
            <a:xfrm>
              <a:off x="5196839" y="3805427"/>
              <a:ext cx="565403" cy="565404"/>
            </a:xfrm>
            <a:prstGeom prst="rect">
              <a:avLst/>
            </a:prstGeom>
          </p:spPr>
        </p:pic>
        <p:pic>
          <p:nvPicPr>
            <p:cNvPr id="24" name="object 24"/>
            <p:cNvPicPr/>
            <p:nvPr/>
          </p:nvPicPr>
          <p:blipFill>
            <a:blip r:embed="rId10" cstate="print"/>
            <a:stretch>
              <a:fillRect/>
            </a:stretch>
          </p:blipFill>
          <p:spPr>
            <a:xfrm>
              <a:off x="4340351" y="4125467"/>
              <a:ext cx="565403" cy="565404"/>
            </a:xfrm>
            <a:prstGeom prst="rect">
              <a:avLst/>
            </a:prstGeom>
          </p:spPr>
        </p:pic>
        <p:pic>
          <p:nvPicPr>
            <p:cNvPr id="25" name="object 25"/>
            <p:cNvPicPr/>
            <p:nvPr/>
          </p:nvPicPr>
          <p:blipFill>
            <a:blip r:embed="rId11" cstate="print"/>
            <a:stretch>
              <a:fillRect/>
            </a:stretch>
          </p:blipFill>
          <p:spPr>
            <a:xfrm>
              <a:off x="5003292" y="3374135"/>
              <a:ext cx="461772" cy="461771"/>
            </a:xfrm>
            <a:prstGeom prst="rect">
              <a:avLst/>
            </a:prstGeom>
          </p:spPr>
        </p:pic>
        <p:pic>
          <p:nvPicPr>
            <p:cNvPr id="26" name="object 26"/>
            <p:cNvPicPr/>
            <p:nvPr/>
          </p:nvPicPr>
          <p:blipFill>
            <a:blip r:embed="rId11" cstate="print"/>
            <a:stretch>
              <a:fillRect/>
            </a:stretch>
          </p:blipFill>
          <p:spPr>
            <a:xfrm>
              <a:off x="5439156" y="3506723"/>
              <a:ext cx="461772" cy="461771"/>
            </a:xfrm>
            <a:prstGeom prst="rect">
              <a:avLst/>
            </a:prstGeom>
          </p:spPr>
        </p:pic>
        <p:pic>
          <p:nvPicPr>
            <p:cNvPr id="27" name="object 27"/>
            <p:cNvPicPr/>
            <p:nvPr/>
          </p:nvPicPr>
          <p:blipFill>
            <a:blip r:embed="rId12" cstate="print"/>
            <a:stretch>
              <a:fillRect/>
            </a:stretch>
          </p:blipFill>
          <p:spPr>
            <a:xfrm>
              <a:off x="6426707" y="3285744"/>
              <a:ext cx="402336" cy="403859"/>
            </a:xfrm>
            <a:prstGeom prst="rect">
              <a:avLst/>
            </a:prstGeom>
          </p:spPr>
        </p:pic>
        <p:pic>
          <p:nvPicPr>
            <p:cNvPr id="28" name="object 28"/>
            <p:cNvPicPr/>
            <p:nvPr/>
          </p:nvPicPr>
          <p:blipFill>
            <a:blip r:embed="rId12" cstate="print"/>
            <a:stretch>
              <a:fillRect/>
            </a:stretch>
          </p:blipFill>
          <p:spPr>
            <a:xfrm>
              <a:off x="6088380" y="3325367"/>
              <a:ext cx="403860" cy="402335"/>
            </a:xfrm>
            <a:prstGeom prst="rect">
              <a:avLst/>
            </a:prstGeom>
          </p:spPr>
        </p:pic>
        <p:pic>
          <p:nvPicPr>
            <p:cNvPr id="29" name="object 29"/>
            <p:cNvPicPr/>
            <p:nvPr/>
          </p:nvPicPr>
          <p:blipFill>
            <a:blip r:embed="rId12" cstate="print"/>
            <a:stretch>
              <a:fillRect/>
            </a:stretch>
          </p:blipFill>
          <p:spPr>
            <a:xfrm>
              <a:off x="5439156" y="3142488"/>
              <a:ext cx="403860" cy="403860"/>
            </a:xfrm>
            <a:prstGeom prst="rect">
              <a:avLst/>
            </a:prstGeom>
          </p:spPr>
        </p:pic>
        <p:pic>
          <p:nvPicPr>
            <p:cNvPr id="30" name="object 30"/>
            <p:cNvPicPr/>
            <p:nvPr/>
          </p:nvPicPr>
          <p:blipFill>
            <a:blip r:embed="rId13" cstate="print"/>
            <a:stretch>
              <a:fillRect/>
            </a:stretch>
          </p:blipFill>
          <p:spPr>
            <a:xfrm>
              <a:off x="5966460" y="3124200"/>
              <a:ext cx="324612" cy="324612"/>
            </a:xfrm>
            <a:prstGeom prst="rect">
              <a:avLst/>
            </a:prstGeom>
          </p:spPr>
        </p:pic>
        <p:pic>
          <p:nvPicPr>
            <p:cNvPr id="31" name="object 31"/>
            <p:cNvPicPr/>
            <p:nvPr/>
          </p:nvPicPr>
          <p:blipFill>
            <a:blip r:embed="rId13" cstate="print"/>
            <a:stretch>
              <a:fillRect/>
            </a:stretch>
          </p:blipFill>
          <p:spPr>
            <a:xfrm>
              <a:off x="5681472" y="2994660"/>
              <a:ext cx="323088" cy="324612"/>
            </a:xfrm>
            <a:prstGeom prst="rect">
              <a:avLst/>
            </a:prstGeom>
          </p:spPr>
        </p:pic>
        <p:pic>
          <p:nvPicPr>
            <p:cNvPr id="32" name="object 32"/>
            <p:cNvPicPr/>
            <p:nvPr/>
          </p:nvPicPr>
          <p:blipFill>
            <a:blip r:embed="rId14" cstate="print"/>
            <a:stretch>
              <a:fillRect/>
            </a:stretch>
          </p:blipFill>
          <p:spPr>
            <a:xfrm>
              <a:off x="3567683" y="4770120"/>
              <a:ext cx="585215" cy="583692"/>
            </a:xfrm>
            <a:prstGeom prst="rect">
              <a:avLst/>
            </a:prstGeom>
          </p:spPr>
        </p:pic>
        <p:pic>
          <p:nvPicPr>
            <p:cNvPr id="33" name="object 33"/>
            <p:cNvPicPr/>
            <p:nvPr/>
          </p:nvPicPr>
          <p:blipFill>
            <a:blip r:embed="rId15" cstate="print"/>
            <a:stretch>
              <a:fillRect/>
            </a:stretch>
          </p:blipFill>
          <p:spPr>
            <a:xfrm>
              <a:off x="4645151" y="4367783"/>
              <a:ext cx="2951988" cy="1365503"/>
            </a:xfrm>
            <a:prstGeom prst="rect">
              <a:avLst/>
            </a:prstGeom>
          </p:spPr>
        </p:pic>
        <p:pic>
          <p:nvPicPr>
            <p:cNvPr id="34" name="object 34"/>
            <p:cNvPicPr/>
            <p:nvPr/>
          </p:nvPicPr>
          <p:blipFill>
            <a:blip r:embed="rId16" cstate="print"/>
            <a:stretch>
              <a:fillRect/>
            </a:stretch>
          </p:blipFill>
          <p:spPr>
            <a:xfrm>
              <a:off x="7848600" y="4770120"/>
              <a:ext cx="638555" cy="592836"/>
            </a:xfrm>
            <a:prstGeom prst="rect">
              <a:avLst/>
            </a:prstGeom>
          </p:spPr>
        </p:pic>
        <p:sp>
          <p:nvSpPr>
            <p:cNvPr id="35" name="object 35"/>
            <p:cNvSpPr/>
            <p:nvPr/>
          </p:nvSpPr>
          <p:spPr>
            <a:xfrm>
              <a:off x="2287016" y="1912111"/>
              <a:ext cx="1553210" cy="1753235"/>
            </a:xfrm>
            <a:custGeom>
              <a:avLst/>
              <a:gdLst/>
              <a:ahLst/>
              <a:cxnLst/>
              <a:rect l="l" t="t" r="r" b="b"/>
              <a:pathLst>
                <a:path w="1553210" h="1753235">
                  <a:moveTo>
                    <a:pt x="1429004" y="0"/>
                  </a:moveTo>
                  <a:lnTo>
                    <a:pt x="333501" y="534162"/>
                  </a:lnTo>
                  <a:lnTo>
                    <a:pt x="0" y="1706499"/>
                  </a:lnTo>
                  <a:lnTo>
                    <a:pt x="48329" y="1719179"/>
                  </a:lnTo>
                  <a:lnTo>
                    <a:pt x="96970" y="1729836"/>
                  </a:lnTo>
                  <a:lnTo>
                    <a:pt x="145860" y="1738475"/>
                  </a:lnTo>
                  <a:lnTo>
                    <a:pt x="194939" y="1745101"/>
                  </a:lnTo>
                  <a:lnTo>
                    <a:pt x="244147" y="1749719"/>
                  </a:lnTo>
                  <a:lnTo>
                    <a:pt x="293421" y="1752336"/>
                  </a:lnTo>
                  <a:lnTo>
                    <a:pt x="342702" y="1752957"/>
                  </a:lnTo>
                  <a:lnTo>
                    <a:pt x="391928" y="1751588"/>
                  </a:lnTo>
                  <a:lnTo>
                    <a:pt x="441039" y="1748234"/>
                  </a:lnTo>
                  <a:lnTo>
                    <a:pt x="489973" y="1742901"/>
                  </a:lnTo>
                  <a:lnTo>
                    <a:pt x="538670" y="1735594"/>
                  </a:lnTo>
                  <a:lnTo>
                    <a:pt x="587069" y="1726320"/>
                  </a:lnTo>
                  <a:lnTo>
                    <a:pt x="635109" y="1715083"/>
                  </a:lnTo>
                  <a:lnTo>
                    <a:pt x="682728" y="1701890"/>
                  </a:lnTo>
                  <a:lnTo>
                    <a:pt x="729867" y="1686746"/>
                  </a:lnTo>
                  <a:lnTo>
                    <a:pt x="776465" y="1669656"/>
                  </a:lnTo>
                  <a:lnTo>
                    <a:pt x="822459" y="1650627"/>
                  </a:lnTo>
                  <a:lnTo>
                    <a:pt x="867790" y="1629664"/>
                  </a:lnTo>
                  <a:lnTo>
                    <a:pt x="910402" y="1607850"/>
                  </a:lnTo>
                  <a:lnTo>
                    <a:pt x="951795" y="1584604"/>
                  </a:lnTo>
                  <a:lnTo>
                    <a:pt x="991954" y="1559971"/>
                  </a:lnTo>
                  <a:lnTo>
                    <a:pt x="1030862" y="1533996"/>
                  </a:lnTo>
                  <a:lnTo>
                    <a:pt x="1068504" y="1506725"/>
                  </a:lnTo>
                  <a:lnTo>
                    <a:pt x="1104865" y="1478202"/>
                  </a:lnTo>
                  <a:lnTo>
                    <a:pt x="1139929" y="1448473"/>
                  </a:lnTo>
                  <a:lnTo>
                    <a:pt x="1173680" y="1417583"/>
                  </a:lnTo>
                  <a:lnTo>
                    <a:pt x="1206103" y="1385578"/>
                  </a:lnTo>
                  <a:lnTo>
                    <a:pt x="1237183" y="1352502"/>
                  </a:lnTo>
                  <a:lnTo>
                    <a:pt x="1266903" y="1318402"/>
                  </a:lnTo>
                  <a:lnTo>
                    <a:pt x="1295248" y="1283322"/>
                  </a:lnTo>
                  <a:lnTo>
                    <a:pt x="1322203" y="1247307"/>
                  </a:lnTo>
                  <a:lnTo>
                    <a:pt x="1347752" y="1210404"/>
                  </a:lnTo>
                  <a:lnTo>
                    <a:pt x="1371879" y="1172656"/>
                  </a:lnTo>
                  <a:lnTo>
                    <a:pt x="1394569" y="1134110"/>
                  </a:lnTo>
                  <a:lnTo>
                    <a:pt x="1415806" y="1094811"/>
                  </a:lnTo>
                  <a:lnTo>
                    <a:pt x="1435575" y="1054804"/>
                  </a:lnTo>
                  <a:lnTo>
                    <a:pt x="1453860" y="1014135"/>
                  </a:lnTo>
                  <a:lnTo>
                    <a:pt x="1470645" y="972848"/>
                  </a:lnTo>
                  <a:lnTo>
                    <a:pt x="1485915" y="930989"/>
                  </a:lnTo>
                  <a:lnTo>
                    <a:pt x="1499655" y="888603"/>
                  </a:lnTo>
                  <a:lnTo>
                    <a:pt x="1511848" y="845736"/>
                  </a:lnTo>
                  <a:lnTo>
                    <a:pt x="1522480" y="802432"/>
                  </a:lnTo>
                  <a:lnTo>
                    <a:pt x="1531534" y="758738"/>
                  </a:lnTo>
                  <a:lnTo>
                    <a:pt x="1538994" y="714698"/>
                  </a:lnTo>
                  <a:lnTo>
                    <a:pt x="1544847" y="670357"/>
                  </a:lnTo>
                  <a:lnTo>
                    <a:pt x="1549075" y="625761"/>
                  </a:lnTo>
                  <a:lnTo>
                    <a:pt x="1551663" y="580956"/>
                  </a:lnTo>
                  <a:lnTo>
                    <a:pt x="1552596" y="535986"/>
                  </a:lnTo>
                  <a:lnTo>
                    <a:pt x="1551858" y="490897"/>
                  </a:lnTo>
                  <a:lnTo>
                    <a:pt x="1549434" y="445734"/>
                  </a:lnTo>
                  <a:lnTo>
                    <a:pt x="1545307" y="400542"/>
                  </a:lnTo>
                  <a:lnTo>
                    <a:pt x="1539463" y="355367"/>
                  </a:lnTo>
                  <a:lnTo>
                    <a:pt x="1531886" y="310254"/>
                  </a:lnTo>
                  <a:lnTo>
                    <a:pt x="1522560" y="265248"/>
                  </a:lnTo>
                  <a:lnTo>
                    <a:pt x="1511469" y="220395"/>
                  </a:lnTo>
                  <a:lnTo>
                    <a:pt x="1498598" y="175739"/>
                  </a:lnTo>
                  <a:lnTo>
                    <a:pt x="1483932" y="131326"/>
                  </a:lnTo>
                  <a:lnTo>
                    <a:pt x="1467454" y="87202"/>
                  </a:lnTo>
                  <a:lnTo>
                    <a:pt x="1449150" y="43411"/>
                  </a:lnTo>
                  <a:lnTo>
                    <a:pt x="1429004" y="0"/>
                  </a:lnTo>
                  <a:close/>
                </a:path>
              </a:pathLst>
            </a:custGeom>
            <a:solidFill>
              <a:srgbClr val="139A41"/>
            </a:solidFill>
          </p:spPr>
          <p:txBody>
            <a:bodyPr wrap="square" lIns="0" tIns="0" rIns="0" bIns="0" rtlCol="0"/>
            <a:lstStyle/>
            <a:p>
              <a:endParaRPr/>
            </a:p>
          </p:txBody>
        </p:sp>
        <p:sp>
          <p:nvSpPr>
            <p:cNvPr id="36" name="object 36"/>
            <p:cNvSpPr/>
            <p:nvPr/>
          </p:nvSpPr>
          <p:spPr>
            <a:xfrm>
              <a:off x="2287016" y="1912111"/>
              <a:ext cx="1553210" cy="1753235"/>
            </a:xfrm>
            <a:custGeom>
              <a:avLst/>
              <a:gdLst/>
              <a:ahLst/>
              <a:cxnLst/>
              <a:rect l="l" t="t" r="r" b="b"/>
              <a:pathLst>
                <a:path w="1553210" h="1753235">
                  <a:moveTo>
                    <a:pt x="1429004" y="0"/>
                  </a:moveTo>
                  <a:lnTo>
                    <a:pt x="1449150" y="43411"/>
                  </a:lnTo>
                  <a:lnTo>
                    <a:pt x="1467454" y="87202"/>
                  </a:lnTo>
                  <a:lnTo>
                    <a:pt x="1483932" y="131326"/>
                  </a:lnTo>
                  <a:lnTo>
                    <a:pt x="1498598" y="175739"/>
                  </a:lnTo>
                  <a:lnTo>
                    <a:pt x="1511469" y="220395"/>
                  </a:lnTo>
                  <a:lnTo>
                    <a:pt x="1522560" y="265248"/>
                  </a:lnTo>
                  <a:lnTo>
                    <a:pt x="1531886" y="310254"/>
                  </a:lnTo>
                  <a:lnTo>
                    <a:pt x="1539463" y="355367"/>
                  </a:lnTo>
                  <a:lnTo>
                    <a:pt x="1545307" y="400542"/>
                  </a:lnTo>
                  <a:lnTo>
                    <a:pt x="1549434" y="445734"/>
                  </a:lnTo>
                  <a:lnTo>
                    <a:pt x="1551858" y="490897"/>
                  </a:lnTo>
                  <a:lnTo>
                    <a:pt x="1552596" y="535986"/>
                  </a:lnTo>
                  <a:lnTo>
                    <a:pt x="1551663" y="580956"/>
                  </a:lnTo>
                  <a:lnTo>
                    <a:pt x="1549075" y="625761"/>
                  </a:lnTo>
                  <a:lnTo>
                    <a:pt x="1544847" y="670357"/>
                  </a:lnTo>
                  <a:lnTo>
                    <a:pt x="1538994" y="714698"/>
                  </a:lnTo>
                  <a:lnTo>
                    <a:pt x="1531534" y="758738"/>
                  </a:lnTo>
                  <a:lnTo>
                    <a:pt x="1522480" y="802432"/>
                  </a:lnTo>
                  <a:lnTo>
                    <a:pt x="1511848" y="845736"/>
                  </a:lnTo>
                  <a:lnTo>
                    <a:pt x="1499655" y="888603"/>
                  </a:lnTo>
                  <a:lnTo>
                    <a:pt x="1485915" y="930989"/>
                  </a:lnTo>
                  <a:lnTo>
                    <a:pt x="1470645" y="972848"/>
                  </a:lnTo>
                  <a:lnTo>
                    <a:pt x="1453860" y="1014135"/>
                  </a:lnTo>
                  <a:lnTo>
                    <a:pt x="1435575" y="1054804"/>
                  </a:lnTo>
                  <a:lnTo>
                    <a:pt x="1415806" y="1094811"/>
                  </a:lnTo>
                  <a:lnTo>
                    <a:pt x="1394569" y="1134110"/>
                  </a:lnTo>
                  <a:lnTo>
                    <a:pt x="1371879" y="1172656"/>
                  </a:lnTo>
                  <a:lnTo>
                    <a:pt x="1347752" y="1210404"/>
                  </a:lnTo>
                  <a:lnTo>
                    <a:pt x="1322203" y="1247307"/>
                  </a:lnTo>
                  <a:lnTo>
                    <a:pt x="1295248" y="1283322"/>
                  </a:lnTo>
                  <a:lnTo>
                    <a:pt x="1266903" y="1318402"/>
                  </a:lnTo>
                  <a:lnTo>
                    <a:pt x="1237183" y="1352502"/>
                  </a:lnTo>
                  <a:lnTo>
                    <a:pt x="1206103" y="1385578"/>
                  </a:lnTo>
                  <a:lnTo>
                    <a:pt x="1173680" y="1417583"/>
                  </a:lnTo>
                  <a:lnTo>
                    <a:pt x="1139929" y="1448473"/>
                  </a:lnTo>
                  <a:lnTo>
                    <a:pt x="1104865" y="1478202"/>
                  </a:lnTo>
                  <a:lnTo>
                    <a:pt x="1068504" y="1506725"/>
                  </a:lnTo>
                  <a:lnTo>
                    <a:pt x="1030862" y="1533996"/>
                  </a:lnTo>
                  <a:lnTo>
                    <a:pt x="991954" y="1559971"/>
                  </a:lnTo>
                  <a:lnTo>
                    <a:pt x="951795" y="1584604"/>
                  </a:lnTo>
                  <a:lnTo>
                    <a:pt x="910402" y="1607850"/>
                  </a:lnTo>
                  <a:lnTo>
                    <a:pt x="867790" y="1629664"/>
                  </a:lnTo>
                  <a:lnTo>
                    <a:pt x="822459" y="1650627"/>
                  </a:lnTo>
                  <a:lnTo>
                    <a:pt x="776465" y="1669656"/>
                  </a:lnTo>
                  <a:lnTo>
                    <a:pt x="729867" y="1686746"/>
                  </a:lnTo>
                  <a:lnTo>
                    <a:pt x="682728" y="1701890"/>
                  </a:lnTo>
                  <a:lnTo>
                    <a:pt x="635109" y="1715083"/>
                  </a:lnTo>
                  <a:lnTo>
                    <a:pt x="587069" y="1726320"/>
                  </a:lnTo>
                  <a:lnTo>
                    <a:pt x="538670" y="1735594"/>
                  </a:lnTo>
                  <a:lnTo>
                    <a:pt x="489973" y="1742901"/>
                  </a:lnTo>
                  <a:lnTo>
                    <a:pt x="441039" y="1748234"/>
                  </a:lnTo>
                  <a:lnTo>
                    <a:pt x="391928" y="1751588"/>
                  </a:lnTo>
                  <a:lnTo>
                    <a:pt x="342702" y="1752957"/>
                  </a:lnTo>
                  <a:lnTo>
                    <a:pt x="293421" y="1752336"/>
                  </a:lnTo>
                  <a:lnTo>
                    <a:pt x="244147" y="1749719"/>
                  </a:lnTo>
                  <a:lnTo>
                    <a:pt x="194939" y="1745101"/>
                  </a:lnTo>
                  <a:lnTo>
                    <a:pt x="145860" y="1738475"/>
                  </a:lnTo>
                  <a:lnTo>
                    <a:pt x="96970" y="1729836"/>
                  </a:lnTo>
                  <a:lnTo>
                    <a:pt x="48329" y="1719179"/>
                  </a:lnTo>
                  <a:lnTo>
                    <a:pt x="0" y="1706499"/>
                  </a:lnTo>
                  <a:lnTo>
                    <a:pt x="333501" y="534162"/>
                  </a:lnTo>
                  <a:lnTo>
                    <a:pt x="1429004" y="0"/>
                  </a:lnTo>
                  <a:close/>
                </a:path>
              </a:pathLst>
            </a:custGeom>
            <a:ln w="38100">
              <a:solidFill>
                <a:srgbClr val="FFFFFF"/>
              </a:solidFill>
            </a:ln>
          </p:spPr>
          <p:txBody>
            <a:bodyPr wrap="square" lIns="0" tIns="0" rIns="0" bIns="0" rtlCol="0"/>
            <a:lstStyle/>
            <a:p>
              <a:endParaRPr/>
            </a:p>
          </p:txBody>
        </p:sp>
        <p:sp>
          <p:nvSpPr>
            <p:cNvPr id="37" name="object 37"/>
            <p:cNvSpPr/>
            <p:nvPr/>
          </p:nvSpPr>
          <p:spPr>
            <a:xfrm>
              <a:off x="1401509" y="1227296"/>
              <a:ext cx="1798320" cy="2391410"/>
            </a:xfrm>
            <a:custGeom>
              <a:avLst/>
              <a:gdLst/>
              <a:ahLst/>
              <a:cxnLst/>
              <a:rect l="l" t="t" r="r" b="b"/>
              <a:pathLst>
                <a:path w="1798320" h="2391410">
                  <a:moveTo>
                    <a:pt x="1228956" y="0"/>
                  </a:moveTo>
                  <a:lnTo>
                    <a:pt x="1183208" y="467"/>
                  </a:lnTo>
                  <a:lnTo>
                    <a:pt x="1137704" y="2652"/>
                  </a:lnTo>
                  <a:lnTo>
                    <a:pt x="1092486" y="6530"/>
                  </a:lnTo>
                  <a:lnTo>
                    <a:pt x="1047595" y="12079"/>
                  </a:lnTo>
                  <a:lnTo>
                    <a:pt x="1003074" y="19275"/>
                  </a:lnTo>
                  <a:lnTo>
                    <a:pt x="958965" y="28096"/>
                  </a:lnTo>
                  <a:lnTo>
                    <a:pt x="915308" y="38516"/>
                  </a:lnTo>
                  <a:lnTo>
                    <a:pt x="872147" y="50514"/>
                  </a:lnTo>
                  <a:lnTo>
                    <a:pt x="829522" y="64066"/>
                  </a:lnTo>
                  <a:lnTo>
                    <a:pt x="787477" y="79149"/>
                  </a:lnTo>
                  <a:lnTo>
                    <a:pt x="746051" y="95739"/>
                  </a:lnTo>
                  <a:lnTo>
                    <a:pt x="705289" y="113813"/>
                  </a:lnTo>
                  <a:lnTo>
                    <a:pt x="665230" y="133348"/>
                  </a:lnTo>
                  <a:lnTo>
                    <a:pt x="625918" y="154320"/>
                  </a:lnTo>
                  <a:lnTo>
                    <a:pt x="587393" y="176706"/>
                  </a:lnTo>
                  <a:lnTo>
                    <a:pt x="549698" y="200483"/>
                  </a:lnTo>
                  <a:lnTo>
                    <a:pt x="512875" y="225627"/>
                  </a:lnTo>
                  <a:lnTo>
                    <a:pt x="476965" y="252116"/>
                  </a:lnTo>
                  <a:lnTo>
                    <a:pt x="442011" y="279925"/>
                  </a:lnTo>
                  <a:lnTo>
                    <a:pt x="408053" y="309031"/>
                  </a:lnTo>
                  <a:lnTo>
                    <a:pt x="375135" y="339412"/>
                  </a:lnTo>
                  <a:lnTo>
                    <a:pt x="343297" y="371044"/>
                  </a:lnTo>
                  <a:lnTo>
                    <a:pt x="312582" y="403903"/>
                  </a:lnTo>
                  <a:lnTo>
                    <a:pt x="283032" y="437967"/>
                  </a:lnTo>
                  <a:lnTo>
                    <a:pt x="254688" y="473211"/>
                  </a:lnTo>
                  <a:lnTo>
                    <a:pt x="227591" y="509613"/>
                  </a:lnTo>
                  <a:lnTo>
                    <a:pt x="201785" y="547149"/>
                  </a:lnTo>
                  <a:lnTo>
                    <a:pt x="177311" y="585796"/>
                  </a:lnTo>
                  <a:lnTo>
                    <a:pt x="154211" y="625531"/>
                  </a:lnTo>
                  <a:lnTo>
                    <a:pt x="132526" y="666330"/>
                  </a:lnTo>
                  <a:lnTo>
                    <a:pt x="112298" y="708170"/>
                  </a:lnTo>
                  <a:lnTo>
                    <a:pt x="93569" y="751028"/>
                  </a:lnTo>
                  <a:lnTo>
                    <a:pt x="76382" y="794880"/>
                  </a:lnTo>
                  <a:lnTo>
                    <a:pt x="60777" y="839704"/>
                  </a:lnTo>
                  <a:lnTo>
                    <a:pt x="46798" y="885475"/>
                  </a:lnTo>
                  <a:lnTo>
                    <a:pt x="34587" y="931759"/>
                  </a:lnTo>
                  <a:lnTo>
                    <a:pt x="24258" y="978093"/>
                  </a:lnTo>
                  <a:lnTo>
                    <a:pt x="15785" y="1024433"/>
                  </a:lnTo>
                  <a:lnTo>
                    <a:pt x="9146" y="1070739"/>
                  </a:lnTo>
                  <a:lnTo>
                    <a:pt x="4318" y="1116968"/>
                  </a:lnTo>
                  <a:lnTo>
                    <a:pt x="1277" y="1163079"/>
                  </a:lnTo>
                  <a:lnTo>
                    <a:pt x="0" y="1209029"/>
                  </a:lnTo>
                  <a:lnTo>
                    <a:pt x="463" y="1254777"/>
                  </a:lnTo>
                  <a:lnTo>
                    <a:pt x="2644" y="1300282"/>
                  </a:lnTo>
                  <a:lnTo>
                    <a:pt x="6518" y="1345500"/>
                  </a:lnTo>
                  <a:lnTo>
                    <a:pt x="12064" y="1390391"/>
                  </a:lnTo>
                  <a:lnTo>
                    <a:pt x="19256" y="1434913"/>
                  </a:lnTo>
                  <a:lnTo>
                    <a:pt x="28073" y="1479023"/>
                  </a:lnTo>
                  <a:lnTo>
                    <a:pt x="38491" y="1522681"/>
                  </a:lnTo>
                  <a:lnTo>
                    <a:pt x="50486" y="1565843"/>
                  </a:lnTo>
                  <a:lnTo>
                    <a:pt x="64035" y="1608469"/>
                  </a:lnTo>
                  <a:lnTo>
                    <a:pt x="79115" y="1650516"/>
                  </a:lnTo>
                  <a:lnTo>
                    <a:pt x="95703" y="1691943"/>
                  </a:lnTo>
                  <a:lnTo>
                    <a:pt x="113775" y="1732707"/>
                  </a:lnTo>
                  <a:lnTo>
                    <a:pt x="133308" y="1772768"/>
                  </a:lnTo>
                  <a:lnTo>
                    <a:pt x="154279" y="1812083"/>
                  </a:lnTo>
                  <a:lnTo>
                    <a:pt x="176664" y="1850609"/>
                  </a:lnTo>
                  <a:lnTo>
                    <a:pt x="200441" y="1888307"/>
                  </a:lnTo>
                  <a:lnTo>
                    <a:pt x="225585" y="1925133"/>
                  </a:lnTo>
                  <a:lnTo>
                    <a:pt x="252073" y="1961046"/>
                  </a:lnTo>
                  <a:lnTo>
                    <a:pt x="279883" y="1996004"/>
                  </a:lnTo>
                  <a:lnTo>
                    <a:pt x="308990" y="2029965"/>
                  </a:lnTo>
                  <a:lnTo>
                    <a:pt x="339373" y="2062887"/>
                  </a:lnTo>
                  <a:lnTo>
                    <a:pt x="371006" y="2094729"/>
                  </a:lnTo>
                  <a:lnTo>
                    <a:pt x="403867" y="2125448"/>
                  </a:lnTo>
                  <a:lnTo>
                    <a:pt x="437934" y="2155004"/>
                  </a:lnTo>
                  <a:lnTo>
                    <a:pt x="473181" y="2183353"/>
                  </a:lnTo>
                  <a:lnTo>
                    <a:pt x="509587" y="2210454"/>
                  </a:lnTo>
                  <a:lnTo>
                    <a:pt x="547127" y="2236266"/>
                  </a:lnTo>
                  <a:lnTo>
                    <a:pt x="585779" y="2260746"/>
                  </a:lnTo>
                  <a:lnTo>
                    <a:pt x="625519" y="2283854"/>
                  </a:lnTo>
                  <a:lnTo>
                    <a:pt x="666324" y="2305545"/>
                  </a:lnTo>
                  <a:lnTo>
                    <a:pt x="708170" y="2325780"/>
                  </a:lnTo>
                  <a:lnTo>
                    <a:pt x="751035" y="2344516"/>
                  </a:lnTo>
                  <a:lnTo>
                    <a:pt x="794894" y="2361712"/>
                  </a:lnTo>
                  <a:lnTo>
                    <a:pt x="839726" y="2377325"/>
                  </a:lnTo>
                  <a:lnTo>
                    <a:pt x="885506" y="2391314"/>
                  </a:lnTo>
                  <a:lnTo>
                    <a:pt x="1219008" y="1218977"/>
                  </a:lnTo>
                  <a:lnTo>
                    <a:pt x="1797874" y="146462"/>
                  </a:lnTo>
                  <a:lnTo>
                    <a:pt x="1750642" y="122280"/>
                  </a:lnTo>
                  <a:lnTo>
                    <a:pt x="1702416" y="100195"/>
                  </a:lnTo>
                  <a:lnTo>
                    <a:pt x="1653270" y="80232"/>
                  </a:lnTo>
                  <a:lnTo>
                    <a:pt x="1603277" y="62414"/>
                  </a:lnTo>
                  <a:lnTo>
                    <a:pt x="1552510" y="46767"/>
                  </a:lnTo>
                  <a:lnTo>
                    <a:pt x="1506225" y="34561"/>
                  </a:lnTo>
                  <a:lnTo>
                    <a:pt x="1459892" y="24236"/>
                  </a:lnTo>
                  <a:lnTo>
                    <a:pt x="1413551" y="15768"/>
                  </a:lnTo>
                  <a:lnTo>
                    <a:pt x="1367246" y="9133"/>
                  </a:lnTo>
                  <a:lnTo>
                    <a:pt x="1321017" y="4309"/>
                  </a:lnTo>
                  <a:lnTo>
                    <a:pt x="1274906" y="1273"/>
                  </a:lnTo>
                  <a:lnTo>
                    <a:pt x="1228956" y="0"/>
                  </a:lnTo>
                  <a:close/>
                </a:path>
              </a:pathLst>
            </a:custGeom>
            <a:solidFill>
              <a:srgbClr val="91A7AB"/>
            </a:solidFill>
          </p:spPr>
          <p:txBody>
            <a:bodyPr wrap="square" lIns="0" tIns="0" rIns="0" bIns="0" rtlCol="0"/>
            <a:lstStyle/>
            <a:p>
              <a:endParaRPr/>
            </a:p>
          </p:txBody>
        </p:sp>
        <p:sp>
          <p:nvSpPr>
            <p:cNvPr id="38" name="object 38"/>
            <p:cNvSpPr/>
            <p:nvPr/>
          </p:nvSpPr>
          <p:spPr>
            <a:xfrm>
              <a:off x="1401509" y="1227296"/>
              <a:ext cx="1798320" cy="2391410"/>
            </a:xfrm>
            <a:custGeom>
              <a:avLst/>
              <a:gdLst/>
              <a:ahLst/>
              <a:cxnLst/>
              <a:rect l="l" t="t" r="r" b="b"/>
              <a:pathLst>
                <a:path w="1798320" h="2391410">
                  <a:moveTo>
                    <a:pt x="885506" y="2391314"/>
                  </a:moveTo>
                  <a:lnTo>
                    <a:pt x="839726" y="2377325"/>
                  </a:lnTo>
                  <a:lnTo>
                    <a:pt x="794894" y="2361712"/>
                  </a:lnTo>
                  <a:lnTo>
                    <a:pt x="751035" y="2344516"/>
                  </a:lnTo>
                  <a:lnTo>
                    <a:pt x="708170" y="2325780"/>
                  </a:lnTo>
                  <a:lnTo>
                    <a:pt x="666324" y="2305545"/>
                  </a:lnTo>
                  <a:lnTo>
                    <a:pt x="625519" y="2283854"/>
                  </a:lnTo>
                  <a:lnTo>
                    <a:pt x="585779" y="2260746"/>
                  </a:lnTo>
                  <a:lnTo>
                    <a:pt x="547127" y="2236266"/>
                  </a:lnTo>
                  <a:lnTo>
                    <a:pt x="509587" y="2210454"/>
                  </a:lnTo>
                  <a:lnTo>
                    <a:pt x="473181" y="2183353"/>
                  </a:lnTo>
                  <a:lnTo>
                    <a:pt x="437934" y="2155004"/>
                  </a:lnTo>
                  <a:lnTo>
                    <a:pt x="403867" y="2125448"/>
                  </a:lnTo>
                  <a:lnTo>
                    <a:pt x="371006" y="2094729"/>
                  </a:lnTo>
                  <a:lnTo>
                    <a:pt x="339373" y="2062887"/>
                  </a:lnTo>
                  <a:lnTo>
                    <a:pt x="308990" y="2029965"/>
                  </a:lnTo>
                  <a:lnTo>
                    <a:pt x="279883" y="1996004"/>
                  </a:lnTo>
                  <a:lnTo>
                    <a:pt x="252073" y="1961046"/>
                  </a:lnTo>
                  <a:lnTo>
                    <a:pt x="225585" y="1925133"/>
                  </a:lnTo>
                  <a:lnTo>
                    <a:pt x="200441" y="1888307"/>
                  </a:lnTo>
                  <a:lnTo>
                    <a:pt x="176664" y="1850609"/>
                  </a:lnTo>
                  <a:lnTo>
                    <a:pt x="154279" y="1812083"/>
                  </a:lnTo>
                  <a:lnTo>
                    <a:pt x="133308" y="1772768"/>
                  </a:lnTo>
                  <a:lnTo>
                    <a:pt x="113775" y="1732707"/>
                  </a:lnTo>
                  <a:lnTo>
                    <a:pt x="95703" y="1691943"/>
                  </a:lnTo>
                  <a:lnTo>
                    <a:pt x="79115" y="1650516"/>
                  </a:lnTo>
                  <a:lnTo>
                    <a:pt x="64035" y="1608469"/>
                  </a:lnTo>
                  <a:lnTo>
                    <a:pt x="50486" y="1565843"/>
                  </a:lnTo>
                  <a:lnTo>
                    <a:pt x="38491" y="1522681"/>
                  </a:lnTo>
                  <a:lnTo>
                    <a:pt x="28073" y="1479023"/>
                  </a:lnTo>
                  <a:lnTo>
                    <a:pt x="19256" y="1434913"/>
                  </a:lnTo>
                  <a:lnTo>
                    <a:pt x="12064" y="1390391"/>
                  </a:lnTo>
                  <a:lnTo>
                    <a:pt x="6518" y="1345500"/>
                  </a:lnTo>
                  <a:lnTo>
                    <a:pt x="2644" y="1300282"/>
                  </a:lnTo>
                  <a:lnTo>
                    <a:pt x="463" y="1254777"/>
                  </a:lnTo>
                  <a:lnTo>
                    <a:pt x="0" y="1209029"/>
                  </a:lnTo>
                  <a:lnTo>
                    <a:pt x="1277" y="1163079"/>
                  </a:lnTo>
                  <a:lnTo>
                    <a:pt x="4318" y="1116968"/>
                  </a:lnTo>
                  <a:lnTo>
                    <a:pt x="9146" y="1070739"/>
                  </a:lnTo>
                  <a:lnTo>
                    <a:pt x="15785" y="1024433"/>
                  </a:lnTo>
                  <a:lnTo>
                    <a:pt x="24258" y="978093"/>
                  </a:lnTo>
                  <a:lnTo>
                    <a:pt x="34587" y="931759"/>
                  </a:lnTo>
                  <a:lnTo>
                    <a:pt x="46798" y="885475"/>
                  </a:lnTo>
                  <a:lnTo>
                    <a:pt x="60777" y="839704"/>
                  </a:lnTo>
                  <a:lnTo>
                    <a:pt x="76382" y="794880"/>
                  </a:lnTo>
                  <a:lnTo>
                    <a:pt x="93569" y="751028"/>
                  </a:lnTo>
                  <a:lnTo>
                    <a:pt x="112298" y="708170"/>
                  </a:lnTo>
                  <a:lnTo>
                    <a:pt x="132526" y="666330"/>
                  </a:lnTo>
                  <a:lnTo>
                    <a:pt x="154211" y="625531"/>
                  </a:lnTo>
                  <a:lnTo>
                    <a:pt x="177311" y="585796"/>
                  </a:lnTo>
                  <a:lnTo>
                    <a:pt x="201785" y="547149"/>
                  </a:lnTo>
                  <a:lnTo>
                    <a:pt x="227591" y="509613"/>
                  </a:lnTo>
                  <a:lnTo>
                    <a:pt x="254688" y="473211"/>
                  </a:lnTo>
                  <a:lnTo>
                    <a:pt x="283032" y="437967"/>
                  </a:lnTo>
                  <a:lnTo>
                    <a:pt x="312582" y="403903"/>
                  </a:lnTo>
                  <a:lnTo>
                    <a:pt x="343297" y="371044"/>
                  </a:lnTo>
                  <a:lnTo>
                    <a:pt x="375135" y="339412"/>
                  </a:lnTo>
                  <a:lnTo>
                    <a:pt x="408053" y="309031"/>
                  </a:lnTo>
                  <a:lnTo>
                    <a:pt x="442011" y="279925"/>
                  </a:lnTo>
                  <a:lnTo>
                    <a:pt x="476965" y="252116"/>
                  </a:lnTo>
                  <a:lnTo>
                    <a:pt x="512875" y="225627"/>
                  </a:lnTo>
                  <a:lnTo>
                    <a:pt x="549698" y="200483"/>
                  </a:lnTo>
                  <a:lnTo>
                    <a:pt x="587393" y="176706"/>
                  </a:lnTo>
                  <a:lnTo>
                    <a:pt x="625918" y="154320"/>
                  </a:lnTo>
                  <a:lnTo>
                    <a:pt x="665230" y="133348"/>
                  </a:lnTo>
                  <a:lnTo>
                    <a:pt x="705289" y="113813"/>
                  </a:lnTo>
                  <a:lnTo>
                    <a:pt x="746051" y="95739"/>
                  </a:lnTo>
                  <a:lnTo>
                    <a:pt x="787477" y="79149"/>
                  </a:lnTo>
                  <a:lnTo>
                    <a:pt x="829522" y="64066"/>
                  </a:lnTo>
                  <a:lnTo>
                    <a:pt x="872147" y="50514"/>
                  </a:lnTo>
                  <a:lnTo>
                    <a:pt x="915308" y="38516"/>
                  </a:lnTo>
                  <a:lnTo>
                    <a:pt x="958965" y="28096"/>
                  </a:lnTo>
                  <a:lnTo>
                    <a:pt x="1003074" y="19275"/>
                  </a:lnTo>
                  <a:lnTo>
                    <a:pt x="1047595" y="12079"/>
                  </a:lnTo>
                  <a:lnTo>
                    <a:pt x="1092486" y="6530"/>
                  </a:lnTo>
                  <a:lnTo>
                    <a:pt x="1137704" y="2652"/>
                  </a:lnTo>
                  <a:lnTo>
                    <a:pt x="1183208" y="467"/>
                  </a:lnTo>
                  <a:lnTo>
                    <a:pt x="1228956" y="0"/>
                  </a:lnTo>
                  <a:lnTo>
                    <a:pt x="1274906" y="1273"/>
                  </a:lnTo>
                  <a:lnTo>
                    <a:pt x="1321017" y="4309"/>
                  </a:lnTo>
                  <a:lnTo>
                    <a:pt x="1367246" y="9133"/>
                  </a:lnTo>
                  <a:lnTo>
                    <a:pt x="1413551" y="15768"/>
                  </a:lnTo>
                  <a:lnTo>
                    <a:pt x="1459892" y="24236"/>
                  </a:lnTo>
                  <a:lnTo>
                    <a:pt x="1506225" y="34561"/>
                  </a:lnTo>
                  <a:lnTo>
                    <a:pt x="1552510" y="46767"/>
                  </a:lnTo>
                  <a:lnTo>
                    <a:pt x="1603277" y="62414"/>
                  </a:lnTo>
                  <a:lnTo>
                    <a:pt x="1653270" y="80232"/>
                  </a:lnTo>
                  <a:lnTo>
                    <a:pt x="1702416" y="100195"/>
                  </a:lnTo>
                  <a:lnTo>
                    <a:pt x="1750642" y="122280"/>
                  </a:lnTo>
                  <a:lnTo>
                    <a:pt x="1797874" y="146462"/>
                  </a:lnTo>
                  <a:lnTo>
                    <a:pt x="1219008" y="1218977"/>
                  </a:lnTo>
                  <a:lnTo>
                    <a:pt x="885506" y="2391314"/>
                  </a:lnTo>
                  <a:close/>
                </a:path>
              </a:pathLst>
            </a:custGeom>
            <a:ln w="38100">
              <a:solidFill>
                <a:srgbClr val="FFFFFF"/>
              </a:solidFill>
            </a:ln>
          </p:spPr>
          <p:txBody>
            <a:bodyPr wrap="square" lIns="0" tIns="0" rIns="0" bIns="0" rtlCol="0"/>
            <a:lstStyle/>
            <a:p>
              <a:endParaRPr/>
            </a:p>
          </p:txBody>
        </p:sp>
        <p:pic>
          <p:nvPicPr>
            <p:cNvPr id="39" name="object 39"/>
            <p:cNvPicPr/>
            <p:nvPr/>
          </p:nvPicPr>
          <p:blipFill>
            <a:blip r:embed="rId17" cstate="print"/>
            <a:stretch>
              <a:fillRect/>
            </a:stretch>
          </p:blipFill>
          <p:spPr>
            <a:xfrm>
              <a:off x="2620518" y="1373758"/>
              <a:ext cx="879347" cy="1072514"/>
            </a:xfrm>
            <a:prstGeom prst="rect">
              <a:avLst/>
            </a:prstGeom>
          </p:spPr>
        </p:pic>
        <p:sp>
          <p:nvSpPr>
            <p:cNvPr id="40" name="object 40"/>
            <p:cNvSpPr/>
            <p:nvPr/>
          </p:nvSpPr>
          <p:spPr>
            <a:xfrm>
              <a:off x="2620518" y="1373758"/>
              <a:ext cx="879475" cy="1072515"/>
            </a:xfrm>
            <a:custGeom>
              <a:avLst/>
              <a:gdLst/>
              <a:ahLst/>
              <a:cxnLst/>
              <a:rect l="l" t="t" r="r" b="b"/>
              <a:pathLst>
                <a:path w="879475" h="1072514">
                  <a:moveTo>
                    <a:pt x="578865" y="0"/>
                  </a:moveTo>
                  <a:lnTo>
                    <a:pt x="626021" y="26825"/>
                  </a:lnTo>
                  <a:lnTo>
                    <a:pt x="671871" y="55675"/>
                  </a:lnTo>
                  <a:lnTo>
                    <a:pt x="716352" y="86504"/>
                  </a:lnTo>
                  <a:lnTo>
                    <a:pt x="759402" y="119268"/>
                  </a:lnTo>
                  <a:lnTo>
                    <a:pt x="800960" y="153923"/>
                  </a:lnTo>
                  <a:lnTo>
                    <a:pt x="840962" y="190424"/>
                  </a:lnTo>
                  <a:lnTo>
                    <a:pt x="879347" y="228726"/>
                  </a:lnTo>
                  <a:lnTo>
                    <a:pt x="0" y="1072514"/>
                  </a:lnTo>
                  <a:lnTo>
                    <a:pt x="578865" y="0"/>
                  </a:lnTo>
                  <a:close/>
                </a:path>
              </a:pathLst>
            </a:custGeom>
            <a:ln w="38100">
              <a:solidFill>
                <a:srgbClr val="FFFFFF"/>
              </a:solidFill>
            </a:ln>
          </p:spPr>
          <p:txBody>
            <a:bodyPr wrap="square" lIns="0" tIns="0" rIns="0" bIns="0" rtlCol="0"/>
            <a:lstStyle/>
            <a:p>
              <a:endParaRPr/>
            </a:p>
          </p:txBody>
        </p:sp>
        <p:sp>
          <p:nvSpPr>
            <p:cNvPr id="41" name="object 41"/>
            <p:cNvSpPr/>
            <p:nvPr/>
          </p:nvSpPr>
          <p:spPr>
            <a:xfrm>
              <a:off x="2620518" y="1602485"/>
              <a:ext cx="1096010" cy="843915"/>
            </a:xfrm>
            <a:custGeom>
              <a:avLst/>
              <a:gdLst/>
              <a:ahLst/>
              <a:cxnLst/>
              <a:rect l="l" t="t" r="r" b="b"/>
              <a:pathLst>
                <a:path w="1096010" h="843914">
                  <a:moveTo>
                    <a:pt x="879347" y="0"/>
                  </a:moveTo>
                  <a:lnTo>
                    <a:pt x="0" y="843788"/>
                  </a:lnTo>
                  <a:lnTo>
                    <a:pt x="1095502" y="309625"/>
                  </a:lnTo>
                  <a:lnTo>
                    <a:pt x="1070652" y="261397"/>
                  </a:lnTo>
                  <a:lnTo>
                    <a:pt x="1043707" y="214396"/>
                  </a:lnTo>
                  <a:lnTo>
                    <a:pt x="1014718" y="168687"/>
                  </a:lnTo>
                  <a:lnTo>
                    <a:pt x="983737" y="124330"/>
                  </a:lnTo>
                  <a:lnTo>
                    <a:pt x="950814" y="81388"/>
                  </a:lnTo>
                  <a:lnTo>
                    <a:pt x="916001" y="39924"/>
                  </a:lnTo>
                  <a:lnTo>
                    <a:pt x="879347" y="0"/>
                  </a:lnTo>
                  <a:close/>
                </a:path>
              </a:pathLst>
            </a:custGeom>
            <a:solidFill>
              <a:srgbClr val="A38557"/>
            </a:solidFill>
          </p:spPr>
          <p:txBody>
            <a:bodyPr wrap="square" lIns="0" tIns="0" rIns="0" bIns="0" rtlCol="0"/>
            <a:lstStyle/>
            <a:p>
              <a:endParaRPr/>
            </a:p>
          </p:txBody>
        </p:sp>
        <p:sp>
          <p:nvSpPr>
            <p:cNvPr id="42" name="object 42"/>
            <p:cNvSpPr/>
            <p:nvPr/>
          </p:nvSpPr>
          <p:spPr>
            <a:xfrm>
              <a:off x="2620518" y="1602485"/>
              <a:ext cx="1096010" cy="843915"/>
            </a:xfrm>
            <a:custGeom>
              <a:avLst/>
              <a:gdLst/>
              <a:ahLst/>
              <a:cxnLst/>
              <a:rect l="l" t="t" r="r" b="b"/>
              <a:pathLst>
                <a:path w="1096010" h="843914">
                  <a:moveTo>
                    <a:pt x="879347" y="0"/>
                  </a:moveTo>
                  <a:lnTo>
                    <a:pt x="916001" y="39924"/>
                  </a:lnTo>
                  <a:lnTo>
                    <a:pt x="950814" y="81388"/>
                  </a:lnTo>
                  <a:lnTo>
                    <a:pt x="983737" y="124330"/>
                  </a:lnTo>
                  <a:lnTo>
                    <a:pt x="1014718" y="168687"/>
                  </a:lnTo>
                  <a:lnTo>
                    <a:pt x="1043707" y="214396"/>
                  </a:lnTo>
                  <a:lnTo>
                    <a:pt x="1070652" y="261397"/>
                  </a:lnTo>
                  <a:lnTo>
                    <a:pt x="1095502" y="309625"/>
                  </a:lnTo>
                  <a:lnTo>
                    <a:pt x="0" y="843788"/>
                  </a:lnTo>
                  <a:lnTo>
                    <a:pt x="879347" y="0"/>
                  </a:lnTo>
                  <a:close/>
                </a:path>
              </a:pathLst>
            </a:custGeom>
            <a:ln w="38100">
              <a:solidFill>
                <a:srgbClr val="FFFFFF"/>
              </a:solidFill>
            </a:ln>
          </p:spPr>
          <p:txBody>
            <a:bodyPr wrap="square" lIns="0" tIns="0" rIns="0" bIns="0" rtlCol="0"/>
            <a:lstStyle/>
            <a:p>
              <a:endParaRPr/>
            </a:p>
          </p:txBody>
        </p:sp>
      </p:grpSp>
      <p:sp>
        <p:nvSpPr>
          <p:cNvPr id="43" name="object 43"/>
          <p:cNvSpPr txBox="1"/>
          <p:nvPr/>
        </p:nvSpPr>
        <p:spPr>
          <a:xfrm>
            <a:off x="184810" y="6003442"/>
            <a:ext cx="10213975" cy="738505"/>
          </a:xfrm>
          <a:prstGeom prst="rect">
            <a:avLst/>
          </a:prstGeom>
        </p:spPr>
        <p:txBody>
          <a:bodyPr vert="horz" wrap="square" lIns="0" tIns="12700" rIns="0" bIns="0" rtlCol="0">
            <a:spAutoFit/>
          </a:bodyPr>
          <a:lstStyle/>
          <a:p>
            <a:pPr marL="1574165">
              <a:lnSpc>
                <a:spcPct val="100000"/>
              </a:lnSpc>
              <a:spcBef>
                <a:spcPts val="100"/>
              </a:spcBef>
            </a:pPr>
            <a:r>
              <a:rPr sz="2400" b="1" spc="50" dirty="0">
                <a:solidFill>
                  <a:srgbClr val="FFFFFF"/>
                </a:solidFill>
                <a:latin typeface="Calibri"/>
                <a:cs typeface="Calibri"/>
              </a:rPr>
              <a:t>Tectonic</a:t>
            </a:r>
            <a:r>
              <a:rPr sz="2400" b="1" spc="204" dirty="0">
                <a:solidFill>
                  <a:srgbClr val="FFFFFF"/>
                </a:solidFill>
                <a:latin typeface="Calibri"/>
                <a:cs typeface="Calibri"/>
              </a:rPr>
              <a:t> </a:t>
            </a:r>
            <a:r>
              <a:rPr sz="2400" b="1" spc="70" dirty="0">
                <a:solidFill>
                  <a:srgbClr val="FFFFFF"/>
                </a:solidFill>
                <a:latin typeface="Calibri"/>
                <a:cs typeface="Calibri"/>
              </a:rPr>
              <a:t>shifts</a:t>
            </a:r>
            <a:r>
              <a:rPr sz="2400" b="1" spc="235" dirty="0">
                <a:solidFill>
                  <a:srgbClr val="FFFFFF"/>
                </a:solidFill>
                <a:latin typeface="Calibri"/>
                <a:cs typeface="Calibri"/>
              </a:rPr>
              <a:t> </a:t>
            </a:r>
            <a:r>
              <a:rPr sz="2400" b="1" spc="45" dirty="0">
                <a:solidFill>
                  <a:srgbClr val="FFFFFF"/>
                </a:solidFill>
                <a:latin typeface="Calibri"/>
                <a:cs typeface="Calibri"/>
              </a:rPr>
              <a:t>in</a:t>
            </a:r>
            <a:r>
              <a:rPr sz="2400" b="1" spc="190" dirty="0">
                <a:solidFill>
                  <a:srgbClr val="FFFFFF"/>
                </a:solidFill>
                <a:latin typeface="Calibri"/>
                <a:cs typeface="Calibri"/>
              </a:rPr>
              <a:t> </a:t>
            </a:r>
            <a:r>
              <a:rPr sz="2400" b="1" spc="75" dirty="0">
                <a:solidFill>
                  <a:srgbClr val="FFFFFF"/>
                </a:solidFill>
                <a:latin typeface="Calibri"/>
                <a:cs typeface="Calibri"/>
              </a:rPr>
              <a:t>policy</a:t>
            </a:r>
            <a:r>
              <a:rPr sz="2400" b="1" spc="185" dirty="0">
                <a:solidFill>
                  <a:srgbClr val="FFFFFF"/>
                </a:solidFill>
                <a:latin typeface="Calibri"/>
                <a:cs typeface="Calibri"/>
              </a:rPr>
              <a:t> </a:t>
            </a:r>
            <a:r>
              <a:rPr sz="2400" b="1" spc="70" dirty="0">
                <a:solidFill>
                  <a:srgbClr val="FFFFFF"/>
                </a:solidFill>
                <a:latin typeface="Calibri"/>
                <a:cs typeface="Calibri"/>
              </a:rPr>
              <a:t>creating</a:t>
            </a:r>
            <a:r>
              <a:rPr sz="2400" b="1" spc="215" dirty="0">
                <a:solidFill>
                  <a:srgbClr val="FFFFFF"/>
                </a:solidFill>
                <a:latin typeface="Calibri"/>
                <a:cs typeface="Calibri"/>
              </a:rPr>
              <a:t> </a:t>
            </a:r>
            <a:r>
              <a:rPr sz="2400" b="1" dirty="0">
                <a:solidFill>
                  <a:srgbClr val="FFFFFF"/>
                </a:solidFill>
                <a:latin typeface="Calibri"/>
                <a:cs typeface="Calibri"/>
              </a:rPr>
              <a:t>a</a:t>
            </a:r>
            <a:r>
              <a:rPr sz="2400" b="1" spc="195" dirty="0">
                <a:solidFill>
                  <a:srgbClr val="FFFFFF"/>
                </a:solidFill>
                <a:latin typeface="Calibri"/>
                <a:cs typeface="Calibri"/>
              </a:rPr>
              <a:t> </a:t>
            </a:r>
            <a:r>
              <a:rPr sz="2400" b="1" spc="75" dirty="0">
                <a:solidFill>
                  <a:srgbClr val="FFFFFF"/>
                </a:solidFill>
                <a:latin typeface="Calibri"/>
                <a:cs typeface="Calibri"/>
              </a:rPr>
              <a:t>massive</a:t>
            </a:r>
            <a:r>
              <a:rPr sz="2400" b="1" spc="210" dirty="0">
                <a:solidFill>
                  <a:srgbClr val="FFFFFF"/>
                </a:solidFill>
                <a:latin typeface="Calibri"/>
                <a:cs typeface="Calibri"/>
              </a:rPr>
              <a:t> </a:t>
            </a:r>
            <a:r>
              <a:rPr sz="2400" b="1" spc="65" dirty="0">
                <a:solidFill>
                  <a:srgbClr val="FFFFFF"/>
                </a:solidFill>
                <a:latin typeface="Calibri"/>
                <a:cs typeface="Calibri"/>
              </a:rPr>
              <a:t>market</a:t>
            </a:r>
            <a:r>
              <a:rPr sz="2400" b="1" spc="190" dirty="0">
                <a:solidFill>
                  <a:srgbClr val="FFFFFF"/>
                </a:solidFill>
                <a:latin typeface="Calibri"/>
                <a:cs typeface="Calibri"/>
              </a:rPr>
              <a:t> </a:t>
            </a:r>
            <a:r>
              <a:rPr sz="2400" b="1" spc="80" dirty="0">
                <a:solidFill>
                  <a:srgbClr val="FFFFFF"/>
                </a:solidFill>
                <a:latin typeface="Calibri"/>
                <a:cs typeface="Calibri"/>
              </a:rPr>
              <a:t>opportunity</a:t>
            </a:r>
            <a:endParaRPr sz="2400">
              <a:latin typeface="Calibri"/>
              <a:cs typeface="Calibri"/>
            </a:endParaRPr>
          </a:p>
          <a:p>
            <a:pPr marL="12700">
              <a:lnSpc>
                <a:spcPct val="100000"/>
              </a:lnSpc>
              <a:spcBef>
                <a:spcPts val="1770"/>
              </a:spcBef>
            </a:pPr>
            <a:r>
              <a:rPr sz="800" dirty="0">
                <a:solidFill>
                  <a:srgbClr val="FFFFFF"/>
                </a:solidFill>
                <a:latin typeface="Calibri"/>
                <a:cs typeface="Calibri"/>
              </a:rPr>
              <a:t>1)</a:t>
            </a:r>
            <a:r>
              <a:rPr sz="800" spc="175" dirty="0">
                <a:solidFill>
                  <a:srgbClr val="FFFFFF"/>
                </a:solidFill>
                <a:latin typeface="Calibri"/>
                <a:cs typeface="Calibri"/>
              </a:rPr>
              <a:t> </a:t>
            </a:r>
            <a:r>
              <a:rPr sz="800" dirty="0">
                <a:solidFill>
                  <a:srgbClr val="FFFFFF"/>
                </a:solidFill>
                <a:latin typeface="Calibri"/>
                <a:cs typeface="Calibri"/>
              </a:rPr>
              <a:t>IEA</a:t>
            </a:r>
            <a:r>
              <a:rPr sz="800" spc="-15" dirty="0">
                <a:solidFill>
                  <a:srgbClr val="FFFFFF"/>
                </a:solidFill>
                <a:latin typeface="Calibri"/>
                <a:cs typeface="Calibri"/>
              </a:rPr>
              <a:t> </a:t>
            </a:r>
            <a:r>
              <a:rPr sz="800" spc="-5" dirty="0">
                <a:solidFill>
                  <a:srgbClr val="FFFFFF"/>
                </a:solidFill>
                <a:latin typeface="Calibri"/>
                <a:cs typeface="Calibri"/>
              </a:rPr>
              <a:t>estimate</a:t>
            </a:r>
            <a:r>
              <a:rPr sz="800" spc="5" dirty="0">
                <a:solidFill>
                  <a:srgbClr val="FFFFFF"/>
                </a:solidFill>
                <a:latin typeface="Calibri"/>
                <a:cs typeface="Calibri"/>
              </a:rPr>
              <a:t> </a:t>
            </a:r>
            <a:r>
              <a:rPr sz="800" spc="-5" dirty="0">
                <a:solidFill>
                  <a:srgbClr val="FFFFFF"/>
                </a:solidFill>
                <a:latin typeface="Calibri"/>
                <a:cs typeface="Calibri"/>
              </a:rPr>
              <a:t>of</a:t>
            </a:r>
            <a:r>
              <a:rPr sz="800" spc="15" dirty="0">
                <a:solidFill>
                  <a:srgbClr val="FFFFFF"/>
                </a:solidFill>
                <a:latin typeface="Calibri"/>
                <a:cs typeface="Calibri"/>
              </a:rPr>
              <a:t> </a:t>
            </a:r>
            <a:r>
              <a:rPr sz="800" spc="-5" dirty="0">
                <a:solidFill>
                  <a:srgbClr val="FFFFFF"/>
                </a:solidFill>
                <a:latin typeface="Calibri"/>
                <a:cs typeface="Calibri"/>
              </a:rPr>
              <a:t>the</a:t>
            </a:r>
            <a:r>
              <a:rPr sz="800" dirty="0">
                <a:solidFill>
                  <a:srgbClr val="FFFFFF"/>
                </a:solidFill>
                <a:latin typeface="Calibri"/>
                <a:cs typeface="Calibri"/>
              </a:rPr>
              <a:t> </a:t>
            </a:r>
            <a:r>
              <a:rPr sz="800" spc="-5" dirty="0">
                <a:solidFill>
                  <a:srgbClr val="FFFFFF"/>
                </a:solidFill>
                <a:latin typeface="Calibri"/>
                <a:cs typeface="Calibri"/>
              </a:rPr>
              <a:t>cumulative</a:t>
            </a:r>
            <a:r>
              <a:rPr sz="800" spc="25" dirty="0">
                <a:solidFill>
                  <a:srgbClr val="FFFFFF"/>
                </a:solidFill>
                <a:latin typeface="Calibri"/>
                <a:cs typeface="Calibri"/>
              </a:rPr>
              <a:t> </a:t>
            </a:r>
            <a:r>
              <a:rPr sz="800" spc="-5" dirty="0">
                <a:solidFill>
                  <a:srgbClr val="FFFFFF"/>
                </a:solidFill>
                <a:latin typeface="Calibri"/>
                <a:cs typeface="Calibri"/>
              </a:rPr>
              <a:t>capital</a:t>
            </a:r>
            <a:r>
              <a:rPr sz="800" spc="25" dirty="0">
                <a:solidFill>
                  <a:srgbClr val="FFFFFF"/>
                </a:solidFill>
                <a:latin typeface="Calibri"/>
                <a:cs typeface="Calibri"/>
              </a:rPr>
              <a:t> </a:t>
            </a:r>
            <a:r>
              <a:rPr sz="800" spc="-5" dirty="0">
                <a:solidFill>
                  <a:srgbClr val="FFFFFF"/>
                </a:solidFill>
                <a:latin typeface="Calibri"/>
                <a:cs typeface="Calibri"/>
              </a:rPr>
              <a:t>investment</a:t>
            </a:r>
            <a:r>
              <a:rPr sz="800" spc="10" dirty="0">
                <a:solidFill>
                  <a:srgbClr val="FFFFFF"/>
                </a:solidFill>
                <a:latin typeface="Calibri"/>
                <a:cs typeface="Calibri"/>
              </a:rPr>
              <a:t> </a:t>
            </a:r>
            <a:r>
              <a:rPr sz="800" spc="-5" dirty="0">
                <a:solidFill>
                  <a:srgbClr val="FFFFFF"/>
                </a:solidFill>
                <a:latin typeface="Calibri"/>
                <a:cs typeface="Calibri"/>
              </a:rPr>
              <a:t>in</a:t>
            </a:r>
            <a:r>
              <a:rPr sz="800" spc="5" dirty="0">
                <a:solidFill>
                  <a:srgbClr val="FFFFFF"/>
                </a:solidFill>
                <a:latin typeface="Calibri"/>
                <a:cs typeface="Calibri"/>
              </a:rPr>
              <a:t> </a:t>
            </a:r>
            <a:r>
              <a:rPr sz="800" spc="-5" dirty="0">
                <a:solidFill>
                  <a:srgbClr val="FFFFFF"/>
                </a:solidFill>
                <a:latin typeface="Calibri"/>
                <a:cs typeface="Calibri"/>
              </a:rPr>
              <a:t>infrastructure</a:t>
            </a:r>
            <a:r>
              <a:rPr sz="800" spc="40" dirty="0">
                <a:solidFill>
                  <a:srgbClr val="FFFFFF"/>
                </a:solidFill>
                <a:latin typeface="Calibri"/>
                <a:cs typeface="Calibri"/>
              </a:rPr>
              <a:t> </a:t>
            </a:r>
            <a:r>
              <a:rPr sz="800" dirty="0">
                <a:solidFill>
                  <a:srgbClr val="FFFFFF"/>
                </a:solidFill>
                <a:latin typeface="Calibri"/>
                <a:cs typeface="Calibri"/>
              </a:rPr>
              <a:t>and</a:t>
            </a:r>
            <a:r>
              <a:rPr sz="800" spc="5" dirty="0">
                <a:solidFill>
                  <a:srgbClr val="FFFFFF"/>
                </a:solidFill>
                <a:latin typeface="Calibri"/>
                <a:cs typeface="Calibri"/>
              </a:rPr>
              <a:t> </a:t>
            </a:r>
            <a:r>
              <a:rPr sz="800" spc="-5" dirty="0">
                <a:solidFill>
                  <a:srgbClr val="FFFFFF"/>
                </a:solidFill>
                <a:latin typeface="Calibri"/>
                <a:cs typeface="Calibri"/>
              </a:rPr>
              <a:t>technology</a:t>
            </a:r>
            <a:r>
              <a:rPr sz="800" spc="25" dirty="0">
                <a:solidFill>
                  <a:srgbClr val="FFFFFF"/>
                </a:solidFill>
                <a:latin typeface="Calibri"/>
                <a:cs typeface="Calibri"/>
              </a:rPr>
              <a:t> </a:t>
            </a:r>
            <a:r>
              <a:rPr sz="800" spc="-5" dirty="0">
                <a:solidFill>
                  <a:srgbClr val="FFFFFF"/>
                </a:solidFill>
                <a:latin typeface="Calibri"/>
                <a:cs typeface="Calibri"/>
              </a:rPr>
              <a:t>required</a:t>
            </a:r>
            <a:r>
              <a:rPr sz="800" spc="25" dirty="0">
                <a:solidFill>
                  <a:srgbClr val="FFFFFF"/>
                </a:solidFill>
                <a:latin typeface="Calibri"/>
                <a:cs typeface="Calibri"/>
              </a:rPr>
              <a:t> </a:t>
            </a:r>
            <a:r>
              <a:rPr sz="800" spc="-5" dirty="0">
                <a:solidFill>
                  <a:srgbClr val="FFFFFF"/>
                </a:solidFill>
                <a:latin typeface="Calibri"/>
                <a:cs typeface="Calibri"/>
              </a:rPr>
              <a:t>to</a:t>
            </a:r>
            <a:r>
              <a:rPr sz="800" spc="5" dirty="0">
                <a:solidFill>
                  <a:srgbClr val="FFFFFF"/>
                </a:solidFill>
                <a:latin typeface="Calibri"/>
                <a:cs typeface="Calibri"/>
              </a:rPr>
              <a:t> </a:t>
            </a:r>
            <a:r>
              <a:rPr sz="800" spc="-5" dirty="0">
                <a:solidFill>
                  <a:srgbClr val="FFFFFF"/>
                </a:solidFill>
                <a:latin typeface="Calibri"/>
                <a:cs typeface="Calibri"/>
              </a:rPr>
              <a:t>meet</a:t>
            </a:r>
            <a:r>
              <a:rPr sz="800" spc="-10" dirty="0">
                <a:solidFill>
                  <a:srgbClr val="FFFFFF"/>
                </a:solidFill>
                <a:latin typeface="Calibri"/>
                <a:cs typeface="Calibri"/>
              </a:rPr>
              <a:t> </a:t>
            </a:r>
            <a:r>
              <a:rPr sz="800" spc="-5" dirty="0">
                <a:solidFill>
                  <a:srgbClr val="FFFFFF"/>
                </a:solidFill>
                <a:latin typeface="Calibri"/>
                <a:cs typeface="Calibri"/>
              </a:rPr>
              <a:t>RNG</a:t>
            </a:r>
            <a:r>
              <a:rPr sz="800" dirty="0">
                <a:solidFill>
                  <a:srgbClr val="FFFFFF"/>
                </a:solidFill>
                <a:latin typeface="Calibri"/>
                <a:cs typeface="Calibri"/>
              </a:rPr>
              <a:t> demand</a:t>
            </a:r>
            <a:r>
              <a:rPr sz="800" spc="5" dirty="0">
                <a:solidFill>
                  <a:srgbClr val="FFFFFF"/>
                </a:solidFill>
                <a:latin typeface="Calibri"/>
                <a:cs typeface="Calibri"/>
              </a:rPr>
              <a:t> </a:t>
            </a:r>
            <a:r>
              <a:rPr sz="800" spc="-5" dirty="0">
                <a:solidFill>
                  <a:srgbClr val="FFFFFF"/>
                </a:solidFill>
                <a:latin typeface="Calibri"/>
                <a:cs typeface="Calibri"/>
              </a:rPr>
              <a:t>under</a:t>
            </a:r>
            <a:r>
              <a:rPr sz="800" spc="15" dirty="0">
                <a:solidFill>
                  <a:srgbClr val="FFFFFF"/>
                </a:solidFill>
                <a:latin typeface="Calibri"/>
                <a:cs typeface="Calibri"/>
              </a:rPr>
              <a:t> </a:t>
            </a:r>
            <a:r>
              <a:rPr sz="800" spc="-5" dirty="0">
                <a:solidFill>
                  <a:srgbClr val="FFFFFF"/>
                </a:solidFill>
                <a:latin typeface="Calibri"/>
                <a:cs typeface="Calibri"/>
              </a:rPr>
              <a:t>its</a:t>
            </a:r>
            <a:r>
              <a:rPr sz="800" spc="5" dirty="0">
                <a:solidFill>
                  <a:srgbClr val="FFFFFF"/>
                </a:solidFill>
                <a:latin typeface="Calibri"/>
                <a:cs typeface="Calibri"/>
              </a:rPr>
              <a:t> </a:t>
            </a:r>
            <a:r>
              <a:rPr sz="800" spc="-5" dirty="0">
                <a:solidFill>
                  <a:srgbClr val="FFFFFF"/>
                </a:solidFill>
                <a:latin typeface="Calibri"/>
                <a:cs typeface="Calibri"/>
              </a:rPr>
              <a:t>Sustainable</a:t>
            </a:r>
            <a:r>
              <a:rPr sz="800" spc="40" dirty="0">
                <a:solidFill>
                  <a:srgbClr val="FFFFFF"/>
                </a:solidFill>
                <a:latin typeface="Calibri"/>
                <a:cs typeface="Calibri"/>
              </a:rPr>
              <a:t> </a:t>
            </a:r>
            <a:r>
              <a:rPr sz="800" spc="-5" dirty="0">
                <a:solidFill>
                  <a:srgbClr val="FFFFFF"/>
                </a:solidFill>
                <a:latin typeface="Calibri"/>
                <a:cs typeface="Calibri"/>
              </a:rPr>
              <a:t>Development</a:t>
            </a:r>
            <a:r>
              <a:rPr sz="800" spc="10" dirty="0">
                <a:solidFill>
                  <a:srgbClr val="FFFFFF"/>
                </a:solidFill>
                <a:latin typeface="Calibri"/>
                <a:cs typeface="Calibri"/>
              </a:rPr>
              <a:t> </a:t>
            </a:r>
            <a:r>
              <a:rPr sz="800" spc="-5" dirty="0">
                <a:solidFill>
                  <a:srgbClr val="FFFFFF"/>
                </a:solidFill>
                <a:latin typeface="Calibri"/>
                <a:cs typeface="Calibri"/>
              </a:rPr>
              <a:t>Scenario</a:t>
            </a:r>
            <a:r>
              <a:rPr sz="800" spc="15" dirty="0">
                <a:solidFill>
                  <a:srgbClr val="FFFFFF"/>
                </a:solidFill>
                <a:latin typeface="Calibri"/>
                <a:cs typeface="Calibri"/>
              </a:rPr>
              <a:t> </a:t>
            </a:r>
            <a:r>
              <a:rPr sz="800" spc="-5" dirty="0">
                <a:solidFill>
                  <a:srgbClr val="FFFFFF"/>
                </a:solidFill>
                <a:latin typeface="Calibri"/>
                <a:cs typeface="Calibri"/>
              </a:rPr>
              <a:t>(SDS).</a:t>
            </a:r>
            <a:endParaRPr sz="800">
              <a:latin typeface="Calibri"/>
              <a:cs typeface="Calibri"/>
            </a:endParaRPr>
          </a:p>
        </p:txBody>
      </p:sp>
      <p:sp>
        <p:nvSpPr>
          <p:cNvPr id="44" name="object 44"/>
          <p:cNvSpPr txBox="1"/>
          <p:nvPr/>
        </p:nvSpPr>
        <p:spPr>
          <a:xfrm>
            <a:off x="1921510" y="1919427"/>
            <a:ext cx="425450" cy="300355"/>
          </a:xfrm>
          <a:prstGeom prst="rect">
            <a:avLst/>
          </a:prstGeom>
        </p:spPr>
        <p:txBody>
          <a:bodyPr vert="horz" wrap="square" lIns="0" tIns="12700" rIns="0" bIns="0" rtlCol="0">
            <a:spAutoFit/>
          </a:bodyPr>
          <a:lstStyle/>
          <a:p>
            <a:pPr marL="38100">
              <a:lnSpc>
                <a:spcPct val="100000"/>
              </a:lnSpc>
              <a:spcBef>
                <a:spcPts val="100"/>
              </a:spcBef>
            </a:pPr>
            <a:r>
              <a:rPr sz="1800" spc="-10" dirty="0">
                <a:solidFill>
                  <a:srgbClr val="DAE1EB"/>
                </a:solidFill>
                <a:latin typeface="Calibri"/>
                <a:cs typeface="Calibri"/>
              </a:rPr>
              <a:t>CO</a:t>
            </a:r>
            <a:r>
              <a:rPr sz="1800" spc="-15" baseline="-20833" dirty="0">
                <a:solidFill>
                  <a:srgbClr val="DAE1EB"/>
                </a:solidFill>
                <a:latin typeface="Calibri"/>
                <a:cs typeface="Calibri"/>
              </a:rPr>
              <a:t>2</a:t>
            </a:r>
            <a:endParaRPr sz="1800" baseline="-20833">
              <a:latin typeface="Calibri"/>
              <a:cs typeface="Calibri"/>
            </a:endParaRPr>
          </a:p>
        </p:txBody>
      </p:sp>
      <p:sp>
        <p:nvSpPr>
          <p:cNvPr id="45" name="object 45"/>
          <p:cNvSpPr txBox="1"/>
          <p:nvPr/>
        </p:nvSpPr>
        <p:spPr>
          <a:xfrm>
            <a:off x="3329178" y="1744471"/>
            <a:ext cx="22606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DAE1EB"/>
                </a:solidFill>
                <a:latin typeface="Calibri"/>
                <a:cs typeface="Calibri"/>
              </a:rPr>
              <a:t>NO</a:t>
            </a:r>
            <a:endParaRPr sz="1200">
              <a:latin typeface="Calibri"/>
              <a:cs typeface="Calibri"/>
            </a:endParaRPr>
          </a:p>
        </p:txBody>
      </p:sp>
      <p:sp>
        <p:nvSpPr>
          <p:cNvPr id="46" name="object 46"/>
          <p:cNvSpPr txBox="1"/>
          <p:nvPr/>
        </p:nvSpPr>
        <p:spPr>
          <a:xfrm>
            <a:off x="2814192" y="2646679"/>
            <a:ext cx="417195" cy="299720"/>
          </a:xfrm>
          <a:prstGeom prst="rect">
            <a:avLst/>
          </a:prstGeom>
        </p:spPr>
        <p:txBody>
          <a:bodyPr vert="horz" wrap="square" lIns="0" tIns="12700" rIns="0" bIns="0" rtlCol="0">
            <a:spAutoFit/>
          </a:bodyPr>
          <a:lstStyle/>
          <a:p>
            <a:pPr marL="38100">
              <a:lnSpc>
                <a:spcPct val="100000"/>
              </a:lnSpc>
              <a:spcBef>
                <a:spcPts val="100"/>
              </a:spcBef>
            </a:pPr>
            <a:r>
              <a:rPr sz="1800" spc="-5" dirty="0">
                <a:solidFill>
                  <a:srgbClr val="DAE1EB"/>
                </a:solidFill>
                <a:latin typeface="Calibri"/>
                <a:cs typeface="Calibri"/>
              </a:rPr>
              <a:t>CH</a:t>
            </a:r>
            <a:r>
              <a:rPr sz="1800" spc="-7" baseline="-20833" dirty="0">
                <a:solidFill>
                  <a:srgbClr val="DAE1EB"/>
                </a:solidFill>
                <a:latin typeface="Calibri"/>
                <a:cs typeface="Calibri"/>
              </a:rPr>
              <a:t>4</a:t>
            </a:r>
            <a:endParaRPr sz="1800" baseline="-20833">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CDD6D9"/>
          </a:solidFill>
        </p:spPr>
        <p:txBody>
          <a:bodyPr wrap="square" lIns="0" tIns="0" rIns="0" bIns="0" rtlCol="0"/>
          <a:lstStyle/>
          <a:p>
            <a:endParaRPr/>
          </a:p>
        </p:txBody>
      </p:sp>
      <p:grpSp>
        <p:nvGrpSpPr>
          <p:cNvPr id="3" name="object 3"/>
          <p:cNvGrpSpPr/>
          <p:nvPr/>
        </p:nvGrpSpPr>
        <p:grpSpPr>
          <a:xfrm>
            <a:off x="22859" y="0"/>
            <a:ext cx="12166600" cy="6858000"/>
            <a:chOff x="22859" y="0"/>
            <a:chExt cx="12166600" cy="6858000"/>
          </a:xfrm>
        </p:grpSpPr>
        <p:pic>
          <p:nvPicPr>
            <p:cNvPr id="4" name="object 4"/>
            <p:cNvPicPr/>
            <p:nvPr/>
          </p:nvPicPr>
          <p:blipFill>
            <a:blip r:embed="rId2" cstate="print"/>
            <a:stretch>
              <a:fillRect/>
            </a:stretch>
          </p:blipFill>
          <p:spPr>
            <a:xfrm>
              <a:off x="10774679" y="6504430"/>
              <a:ext cx="934212" cy="266698"/>
            </a:xfrm>
            <a:prstGeom prst="rect">
              <a:avLst/>
            </a:prstGeom>
          </p:spPr>
        </p:pic>
        <p:pic>
          <p:nvPicPr>
            <p:cNvPr id="5" name="object 5"/>
            <p:cNvPicPr/>
            <p:nvPr/>
          </p:nvPicPr>
          <p:blipFill>
            <a:blip r:embed="rId3" cstate="print"/>
            <a:stretch>
              <a:fillRect/>
            </a:stretch>
          </p:blipFill>
          <p:spPr>
            <a:xfrm>
              <a:off x="22859" y="0"/>
              <a:ext cx="12166092" cy="6857997"/>
            </a:xfrm>
            <a:prstGeom prst="rect">
              <a:avLst/>
            </a:prstGeom>
          </p:spPr>
        </p:pic>
      </p:grpSp>
      <p:sp>
        <p:nvSpPr>
          <p:cNvPr id="6" name="object 6"/>
          <p:cNvSpPr txBox="1"/>
          <p:nvPr/>
        </p:nvSpPr>
        <p:spPr>
          <a:xfrm>
            <a:off x="358241" y="270763"/>
            <a:ext cx="8595360" cy="452120"/>
          </a:xfrm>
          <a:prstGeom prst="rect">
            <a:avLst/>
          </a:prstGeom>
        </p:spPr>
        <p:txBody>
          <a:bodyPr vert="horz" wrap="square" lIns="0" tIns="12065" rIns="0" bIns="0" rtlCol="0">
            <a:spAutoFit/>
          </a:bodyPr>
          <a:lstStyle/>
          <a:p>
            <a:pPr marL="12700">
              <a:lnSpc>
                <a:spcPct val="100000"/>
              </a:lnSpc>
              <a:spcBef>
                <a:spcPts val="95"/>
              </a:spcBef>
            </a:pPr>
            <a:r>
              <a:rPr sz="2800" b="1" spc="-10" dirty="0">
                <a:solidFill>
                  <a:srgbClr val="0D64A6"/>
                </a:solidFill>
                <a:latin typeface="Calibri"/>
                <a:cs typeface="Calibri"/>
              </a:rPr>
              <a:t>Methane</a:t>
            </a:r>
            <a:r>
              <a:rPr sz="2800" b="1" spc="35" dirty="0">
                <a:solidFill>
                  <a:srgbClr val="0D64A6"/>
                </a:solidFill>
                <a:latin typeface="Calibri"/>
                <a:cs typeface="Calibri"/>
              </a:rPr>
              <a:t> </a:t>
            </a:r>
            <a:r>
              <a:rPr sz="2800" b="1" spc="-20" dirty="0">
                <a:solidFill>
                  <a:srgbClr val="0D64A6"/>
                </a:solidFill>
                <a:latin typeface="Calibri"/>
                <a:cs typeface="Calibri"/>
              </a:rPr>
              <a:t>Conversion</a:t>
            </a:r>
            <a:r>
              <a:rPr sz="2800" b="1" spc="25" dirty="0">
                <a:solidFill>
                  <a:srgbClr val="0D64A6"/>
                </a:solidFill>
                <a:latin typeface="Calibri"/>
                <a:cs typeface="Calibri"/>
              </a:rPr>
              <a:t> </a:t>
            </a:r>
            <a:r>
              <a:rPr sz="2800" b="1" spc="-15" dirty="0">
                <a:solidFill>
                  <a:srgbClr val="0D64A6"/>
                </a:solidFill>
                <a:latin typeface="Calibri"/>
                <a:cs typeface="Calibri"/>
              </a:rPr>
              <a:t>from</a:t>
            </a:r>
            <a:r>
              <a:rPr sz="2800" b="1" spc="10" dirty="0">
                <a:solidFill>
                  <a:srgbClr val="0D64A6"/>
                </a:solidFill>
                <a:latin typeface="Calibri"/>
                <a:cs typeface="Calibri"/>
              </a:rPr>
              <a:t> </a:t>
            </a:r>
            <a:r>
              <a:rPr sz="2800" b="1" spc="-40" dirty="0">
                <a:solidFill>
                  <a:srgbClr val="0D64A6"/>
                </a:solidFill>
                <a:latin typeface="Calibri"/>
                <a:cs typeface="Calibri"/>
              </a:rPr>
              <a:t>Waste</a:t>
            </a:r>
            <a:r>
              <a:rPr sz="2800" b="1" spc="25" dirty="0">
                <a:solidFill>
                  <a:srgbClr val="0D64A6"/>
                </a:solidFill>
                <a:latin typeface="Calibri"/>
                <a:cs typeface="Calibri"/>
              </a:rPr>
              <a:t> </a:t>
            </a:r>
            <a:r>
              <a:rPr sz="2800" b="1" spc="-20" dirty="0">
                <a:solidFill>
                  <a:srgbClr val="0D64A6"/>
                </a:solidFill>
                <a:latin typeface="Calibri"/>
                <a:cs typeface="Calibri"/>
              </a:rPr>
              <a:t>into</a:t>
            </a:r>
            <a:r>
              <a:rPr sz="2800" b="1" spc="10" dirty="0">
                <a:solidFill>
                  <a:srgbClr val="0D64A6"/>
                </a:solidFill>
                <a:latin typeface="Calibri"/>
                <a:cs typeface="Calibri"/>
              </a:rPr>
              <a:t> </a:t>
            </a:r>
            <a:r>
              <a:rPr sz="2800" b="1" spc="-5" dirty="0">
                <a:solidFill>
                  <a:srgbClr val="0D64A6"/>
                </a:solidFill>
                <a:latin typeface="Calibri"/>
                <a:cs typeface="Calibri"/>
              </a:rPr>
              <a:t>High</a:t>
            </a:r>
            <a:r>
              <a:rPr sz="2800" b="1" spc="10" dirty="0">
                <a:solidFill>
                  <a:srgbClr val="0D64A6"/>
                </a:solidFill>
                <a:latin typeface="Calibri"/>
                <a:cs typeface="Calibri"/>
              </a:rPr>
              <a:t> </a:t>
            </a:r>
            <a:r>
              <a:rPr sz="2800" b="1" spc="-35" dirty="0">
                <a:solidFill>
                  <a:srgbClr val="0D64A6"/>
                </a:solidFill>
                <a:latin typeface="Calibri"/>
                <a:cs typeface="Calibri"/>
              </a:rPr>
              <a:t>Value</a:t>
            </a:r>
            <a:r>
              <a:rPr sz="2800" b="1" spc="25" dirty="0">
                <a:solidFill>
                  <a:srgbClr val="0D64A6"/>
                </a:solidFill>
                <a:latin typeface="Calibri"/>
                <a:cs typeface="Calibri"/>
              </a:rPr>
              <a:t> </a:t>
            </a:r>
            <a:r>
              <a:rPr sz="2800" b="1" spc="-10" dirty="0">
                <a:solidFill>
                  <a:srgbClr val="0D64A6"/>
                </a:solidFill>
                <a:latin typeface="Calibri"/>
                <a:cs typeface="Calibri"/>
              </a:rPr>
              <a:t>Products</a:t>
            </a:r>
            <a:endParaRPr sz="2800">
              <a:latin typeface="Calibri"/>
              <a:cs typeface="Calibri"/>
            </a:endParaRPr>
          </a:p>
        </p:txBody>
      </p:sp>
      <p:sp>
        <p:nvSpPr>
          <p:cNvPr id="8" name="object 8"/>
          <p:cNvSpPr txBox="1"/>
          <p:nvPr/>
        </p:nvSpPr>
        <p:spPr>
          <a:xfrm>
            <a:off x="3761359" y="5999784"/>
            <a:ext cx="4650105" cy="452120"/>
          </a:xfrm>
          <a:prstGeom prst="rect">
            <a:avLst/>
          </a:prstGeom>
        </p:spPr>
        <p:txBody>
          <a:bodyPr vert="horz" wrap="square" lIns="0" tIns="12065" rIns="0" bIns="0" rtlCol="0">
            <a:spAutoFit/>
          </a:bodyPr>
          <a:lstStyle/>
          <a:p>
            <a:pPr marL="12700">
              <a:lnSpc>
                <a:spcPct val="100000"/>
              </a:lnSpc>
              <a:spcBef>
                <a:spcPts val="95"/>
              </a:spcBef>
            </a:pPr>
            <a:r>
              <a:rPr sz="2800" spc="20" dirty="0">
                <a:solidFill>
                  <a:srgbClr val="08A0D9"/>
                </a:solidFill>
                <a:latin typeface="Calibri"/>
                <a:cs typeface="Calibri"/>
              </a:rPr>
              <a:t>Integrated</a:t>
            </a:r>
            <a:r>
              <a:rPr sz="2800" spc="85" dirty="0">
                <a:solidFill>
                  <a:srgbClr val="08A0D9"/>
                </a:solidFill>
                <a:latin typeface="Calibri"/>
                <a:cs typeface="Calibri"/>
              </a:rPr>
              <a:t> </a:t>
            </a:r>
            <a:r>
              <a:rPr sz="2800" spc="35" dirty="0">
                <a:solidFill>
                  <a:srgbClr val="08A0D9"/>
                </a:solidFill>
                <a:latin typeface="Calibri"/>
                <a:cs typeface="Calibri"/>
              </a:rPr>
              <a:t>end-to-end</a:t>
            </a:r>
            <a:r>
              <a:rPr sz="2800" spc="140" dirty="0">
                <a:solidFill>
                  <a:srgbClr val="08A0D9"/>
                </a:solidFill>
                <a:latin typeface="Calibri"/>
                <a:cs typeface="Calibri"/>
              </a:rPr>
              <a:t> </a:t>
            </a:r>
            <a:r>
              <a:rPr sz="2800" spc="30" dirty="0">
                <a:solidFill>
                  <a:srgbClr val="08A0D9"/>
                </a:solidFill>
                <a:latin typeface="Calibri"/>
                <a:cs typeface="Calibri"/>
              </a:rPr>
              <a:t>solution</a:t>
            </a:r>
            <a:endParaRPr sz="2800">
              <a:latin typeface="Calibri"/>
              <a:cs typeface="Calibri"/>
            </a:endParaRPr>
          </a:p>
        </p:txBody>
      </p:sp>
      <p:grpSp>
        <p:nvGrpSpPr>
          <p:cNvPr id="9" name="object 9"/>
          <p:cNvGrpSpPr/>
          <p:nvPr/>
        </p:nvGrpSpPr>
        <p:grpSpPr>
          <a:xfrm>
            <a:off x="0" y="384047"/>
            <a:ext cx="11709400" cy="6387465"/>
            <a:chOff x="0" y="384047"/>
            <a:chExt cx="11709400" cy="6387465"/>
          </a:xfrm>
        </p:grpSpPr>
        <p:sp>
          <p:nvSpPr>
            <p:cNvPr id="10" name="object 10"/>
            <p:cNvSpPr/>
            <p:nvPr/>
          </p:nvSpPr>
          <p:spPr>
            <a:xfrm>
              <a:off x="0" y="384047"/>
              <a:ext cx="67310" cy="394970"/>
            </a:xfrm>
            <a:custGeom>
              <a:avLst/>
              <a:gdLst/>
              <a:ahLst/>
              <a:cxnLst/>
              <a:rect l="l" t="t" r="r" b="b"/>
              <a:pathLst>
                <a:path w="67310" h="394970">
                  <a:moveTo>
                    <a:pt x="67055" y="0"/>
                  </a:moveTo>
                  <a:lnTo>
                    <a:pt x="0" y="0"/>
                  </a:lnTo>
                  <a:lnTo>
                    <a:pt x="0" y="394715"/>
                  </a:lnTo>
                  <a:lnTo>
                    <a:pt x="67055" y="394715"/>
                  </a:lnTo>
                  <a:lnTo>
                    <a:pt x="67055" y="0"/>
                  </a:lnTo>
                  <a:close/>
                </a:path>
              </a:pathLst>
            </a:custGeom>
            <a:solidFill>
              <a:srgbClr val="83BC49"/>
            </a:solidFill>
          </p:spPr>
          <p:txBody>
            <a:bodyPr wrap="square" lIns="0" tIns="0" rIns="0" bIns="0" rtlCol="0"/>
            <a:lstStyle/>
            <a:p>
              <a:endParaRPr/>
            </a:p>
          </p:txBody>
        </p:sp>
        <p:pic>
          <p:nvPicPr>
            <p:cNvPr id="11" name="object 11"/>
            <p:cNvPicPr/>
            <p:nvPr/>
          </p:nvPicPr>
          <p:blipFill>
            <a:blip r:embed="rId2" cstate="print"/>
            <a:stretch>
              <a:fillRect/>
            </a:stretch>
          </p:blipFill>
          <p:spPr>
            <a:xfrm>
              <a:off x="10774680" y="6504430"/>
              <a:ext cx="934212" cy="266698"/>
            </a:xfrm>
            <a:prstGeom prst="rect">
              <a:avLst/>
            </a:prstGeom>
          </p:spPr>
        </p:pic>
        <p:sp>
          <p:nvSpPr>
            <p:cNvPr id="12" name="object 12"/>
            <p:cNvSpPr/>
            <p:nvPr/>
          </p:nvSpPr>
          <p:spPr>
            <a:xfrm>
              <a:off x="0" y="1304544"/>
              <a:ext cx="3455035" cy="4434840"/>
            </a:xfrm>
            <a:custGeom>
              <a:avLst/>
              <a:gdLst/>
              <a:ahLst/>
              <a:cxnLst/>
              <a:rect l="l" t="t" r="r" b="b"/>
              <a:pathLst>
                <a:path w="3455035" h="4434840">
                  <a:moveTo>
                    <a:pt x="3454908" y="0"/>
                  </a:moveTo>
                  <a:lnTo>
                    <a:pt x="0" y="0"/>
                  </a:lnTo>
                  <a:lnTo>
                    <a:pt x="0" y="4434840"/>
                  </a:lnTo>
                  <a:lnTo>
                    <a:pt x="3454908" y="4434840"/>
                  </a:lnTo>
                  <a:lnTo>
                    <a:pt x="3454908" y="0"/>
                  </a:lnTo>
                  <a:close/>
                </a:path>
              </a:pathLst>
            </a:custGeom>
            <a:solidFill>
              <a:srgbClr val="08A0D9"/>
            </a:solidFill>
          </p:spPr>
          <p:txBody>
            <a:bodyPr wrap="square" lIns="0" tIns="0" rIns="0" bIns="0" rtlCol="0"/>
            <a:lstStyle/>
            <a:p>
              <a:endParaRPr/>
            </a:p>
          </p:txBody>
        </p:sp>
      </p:grpSp>
      <p:sp>
        <p:nvSpPr>
          <p:cNvPr id="13" name="object 13"/>
          <p:cNvSpPr txBox="1"/>
          <p:nvPr/>
        </p:nvSpPr>
        <p:spPr>
          <a:xfrm>
            <a:off x="359460" y="1481581"/>
            <a:ext cx="2505075" cy="3652520"/>
          </a:xfrm>
          <a:prstGeom prst="rect">
            <a:avLst/>
          </a:prstGeom>
        </p:spPr>
        <p:txBody>
          <a:bodyPr vert="horz" wrap="square" lIns="0" tIns="114300" rIns="0" bIns="0" rtlCol="0">
            <a:spAutoFit/>
          </a:bodyPr>
          <a:lstStyle/>
          <a:p>
            <a:pPr marL="12700">
              <a:lnSpc>
                <a:spcPct val="100000"/>
              </a:lnSpc>
              <a:spcBef>
                <a:spcPts val="900"/>
              </a:spcBef>
            </a:pPr>
            <a:r>
              <a:rPr sz="1800" b="1" spc="-5" dirty="0">
                <a:solidFill>
                  <a:srgbClr val="FFFFFF"/>
                </a:solidFill>
                <a:latin typeface="Calibri"/>
                <a:cs typeface="Calibri"/>
              </a:rPr>
              <a:t>Anaergia</a:t>
            </a:r>
            <a:r>
              <a:rPr sz="1800" b="1" spc="-60" dirty="0">
                <a:solidFill>
                  <a:srgbClr val="FFFFFF"/>
                </a:solidFill>
                <a:latin typeface="Calibri"/>
                <a:cs typeface="Calibri"/>
              </a:rPr>
              <a:t> </a:t>
            </a:r>
            <a:r>
              <a:rPr sz="1800" b="1" spc="-10" dirty="0">
                <a:solidFill>
                  <a:srgbClr val="FFFFFF"/>
                </a:solidFill>
                <a:latin typeface="Calibri"/>
                <a:cs typeface="Calibri"/>
              </a:rPr>
              <a:t>Advantage</a:t>
            </a:r>
            <a:endParaRPr sz="1800">
              <a:latin typeface="Calibri"/>
              <a:cs typeface="Calibri"/>
            </a:endParaRPr>
          </a:p>
          <a:p>
            <a:pPr marL="195580" marR="5080" indent="-182880">
              <a:lnSpc>
                <a:spcPct val="100000"/>
              </a:lnSpc>
              <a:spcBef>
                <a:spcPts val="625"/>
              </a:spcBef>
              <a:buFont typeface="Wingdings"/>
              <a:buChar char=""/>
              <a:tabLst>
                <a:tab pos="195580" algn="l"/>
              </a:tabLst>
            </a:pPr>
            <a:r>
              <a:rPr sz="1400" spc="-5" dirty="0">
                <a:solidFill>
                  <a:srgbClr val="FFFFFF"/>
                </a:solidFill>
                <a:latin typeface="Calibri"/>
                <a:cs typeface="Calibri"/>
              </a:rPr>
              <a:t>OREX™ technology processes </a:t>
            </a:r>
            <a:r>
              <a:rPr sz="1400" dirty="0">
                <a:solidFill>
                  <a:srgbClr val="FFFFFF"/>
                </a:solidFill>
                <a:latin typeface="Calibri"/>
                <a:cs typeface="Calibri"/>
              </a:rPr>
              <a:t> </a:t>
            </a:r>
            <a:r>
              <a:rPr sz="1400" spc="-5" dirty="0">
                <a:solidFill>
                  <a:srgbClr val="FFFFFF"/>
                </a:solidFill>
                <a:latin typeface="Calibri"/>
                <a:cs typeface="Calibri"/>
              </a:rPr>
              <a:t>unsorted municipal </a:t>
            </a:r>
            <a:r>
              <a:rPr sz="1400" dirty="0">
                <a:solidFill>
                  <a:srgbClr val="FFFFFF"/>
                </a:solidFill>
                <a:latin typeface="Calibri"/>
                <a:cs typeface="Calibri"/>
              </a:rPr>
              <a:t>solid </a:t>
            </a:r>
            <a:r>
              <a:rPr sz="1400" spc="-10" dirty="0">
                <a:solidFill>
                  <a:srgbClr val="FFFFFF"/>
                </a:solidFill>
                <a:latin typeface="Calibri"/>
                <a:cs typeface="Calibri"/>
              </a:rPr>
              <a:t>waste </a:t>
            </a:r>
            <a:r>
              <a:rPr sz="1400" spc="-5" dirty="0">
                <a:solidFill>
                  <a:srgbClr val="FFFFFF"/>
                </a:solidFill>
                <a:latin typeface="Calibri"/>
                <a:cs typeface="Calibri"/>
              </a:rPr>
              <a:t> (MSW)</a:t>
            </a:r>
            <a:r>
              <a:rPr sz="1400" spc="-20" dirty="0">
                <a:solidFill>
                  <a:srgbClr val="FFFFFF"/>
                </a:solidFill>
                <a:latin typeface="Calibri"/>
                <a:cs typeface="Calibri"/>
              </a:rPr>
              <a:t> </a:t>
            </a:r>
            <a:r>
              <a:rPr sz="1400" spc="-10" dirty="0">
                <a:solidFill>
                  <a:srgbClr val="FFFFFF"/>
                </a:solidFill>
                <a:latin typeface="Calibri"/>
                <a:cs typeface="Calibri"/>
              </a:rPr>
              <a:t>to extract</a:t>
            </a:r>
            <a:r>
              <a:rPr sz="1400" spc="15" dirty="0">
                <a:solidFill>
                  <a:srgbClr val="FFFFFF"/>
                </a:solidFill>
                <a:latin typeface="Calibri"/>
                <a:cs typeface="Calibri"/>
              </a:rPr>
              <a:t> </a:t>
            </a:r>
            <a:r>
              <a:rPr sz="1400" spc="-5" dirty="0">
                <a:solidFill>
                  <a:srgbClr val="FFFFFF"/>
                </a:solidFill>
                <a:latin typeface="Calibri"/>
                <a:cs typeface="Calibri"/>
              </a:rPr>
              <a:t>clean</a:t>
            </a:r>
            <a:r>
              <a:rPr sz="1400" spc="-10" dirty="0">
                <a:solidFill>
                  <a:srgbClr val="FFFFFF"/>
                </a:solidFill>
                <a:latin typeface="Calibri"/>
                <a:cs typeface="Calibri"/>
              </a:rPr>
              <a:t> organics</a:t>
            </a:r>
            <a:endParaRPr sz="1400">
              <a:latin typeface="Calibri"/>
              <a:cs typeface="Calibri"/>
            </a:endParaRPr>
          </a:p>
          <a:p>
            <a:pPr>
              <a:lnSpc>
                <a:spcPct val="100000"/>
              </a:lnSpc>
              <a:spcBef>
                <a:spcPts val="25"/>
              </a:spcBef>
              <a:buClr>
                <a:srgbClr val="FFFFFF"/>
              </a:buClr>
              <a:buFont typeface="Wingdings"/>
              <a:buChar char=""/>
            </a:pPr>
            <a:endParaRPr sz="1950">
              <a:latin typeface="Calibri"/>
              <a:cs typeface="Calibri"/>
            </a:endParaRPr>
          </a:p>
          <a:p>
            <a:pPr marL="195580" marR="117475" indent="-182880">
              <a:lnSpc>
                <a:spcPct val="100000"/>
              </a:lnSpc>
              <a:buFont typeface="Wingdings"/>
              <a:buChar char=""/>
              <a:tabLst>
                <a:tab pos="195580" algn="l"/>
              </a:tabLst>
            </a:pPr>
            <a:r>
              <a:rPr sz="1400" spc="-10" dirty="0">
                <a:solidFill>
                  <a:srgbClr val="FFFFFF"/>
                </a:solidFill>
                <a:latin typeface="Calibri"/>
                <a:cs typeface="Calibri"/>
              </a:rPr>
              <a:t>Omnivore® </a:t>
            </a:r>
            <a:r>
              <a:rPr sz="1400" spc="-5" dirty="0">
                <a:solidFill>
                  <a:srgbClr val="FFFFFF"/>
                </a:solidFill>
                <a:latin typeface="Calibri"/>
                <a:cs typeface="Calibri"/>
              </a:rPr>
              <a:t>anaerobic </a:t>
            </a:r>
            <a:r>
              <a:rPr sz="1400" spc="-10" dirty="0">
                <a:solidFill>
                  <a:srgbClr val="FFFFFF"/>
                </a:solidFill>
                <a:latin typeface="Calibri"/>
                <a:cs typeface="Calibri"/>
              </a:rPr>
              <a:t>digester </a:t>
            </a:r>
            <a:r>
              <a:rPr sz="1400" spc="-300" dirty="0">
                <a:solidFill>
                  <a:srgbClr val="FFFFFF"/>
                </a:solidFill>
                <a:latin typeface="Calibri"/>
                <a:cs typeface="Calibri"/>
              </a:rPr>
              <a:t> </a:t>
            </a:r>
            <a:r>
              <a:rPr sz="1400" spc="-10" dirty="0">
                <a:solidFill>
                  <a:srgbClr val="FFFFFF"/>
                </a:solidFill>
                <a:latin typeface="Calibri"/>
                <a:cs typeface="Calibri"/>
              </a:rPr>
              <a:t>requires</a:t>
            </a:r>
            <a:r>
              <a:rPr sz="1400" spc="10" dirty="0">
                <a:solidFill>
                  <a:srgbClr val="FFFFFF"/>
                </a:solidFill>
                <a:latin typeface="Calibri"/>
                <a:cs typeface="Calibri"/>
              </a:rPr>
              <a:t> </a:t>
            </a:r>
            <a:r>
              <a:rPr sz="1400" spc="-5" dirty="0">
                <a:solidFill>
                  <a:srgbClr val="FFFFFF"/>
                </a:solidFill>
                <a:latin typeface="Calibri"/>
                <a:cs typeface="Calibri"/>
              </a:rPr>
              <a:t>60% </a:t>
            </a:r>
            <a:r>
              <a:rPr sz="1400" dirty="0">
                <a:solidFill>
                  <a:srgbClr val="FFFFFF"/>
                </a:solidFill>
                <a:latin typeface="Calibri"/>
                <a:cs typeface="Calibri"/>
              </a:rPr>
              <a:t>less </a:t>
            </a:r>
            <a:r>
              <a:rPr sz="1400" spc="-15" dirty="0">
                <a:solidFill>
                  <a:srgbClr val="FFFFFF"/>
                </a:solidFill>
                <a:latin typeface="Calibri"/>
                <a:cs typeface="Calibri"/>
              </a:rPr>
              <a:t>capex</a:t>
            </a:r>
            <a:endParaRPr sz="1400">
              <a:latin typeface="Calibri"/>
              <a:cs typeface="Calibri"/>
            </a:endParaRPr>
          </a:p>
          <a:p>
            <a:pPr marL="195580">
              <a:lnSpc>
                <a:spcPct val="100000"/>
              </a:lnSpc>
            </a:pPr>
            <a:r>
              <a:rPr sz="1400" spc="-5" dirty="0">
                <a:solidFill>
                  <a:srgbClr val="FFFFFF"/>
                </a:solidFill>
                <a:latin typeface="Calibri"/>
                <a:cs typeface="Calibri"/>
              </a:rPr>
              <a:t>and</a:t>
            </a:r>
            <a:r>
              <a:rPr sz="1400" spc="-20" dirty="0">
                <a:solidFill>
                  <a:srgbClr val="FFFFFF"/>
                </a:solidFill>
                <a:latin typeface="Calibri"/>
                <a:cs typeface="Calibri"/>
              </a:rPr>
              <a:t> </a:t>
            </a:r>
            <a:r>
              <a:rPr sz="1400" spc="-5" dirty="0">
                <a:solidFill>
                  <a:srgbClr val="FFFFFF"/>
                </a:solidFill>
                <a:latin typeface="Calibri"/>
                <a:cs typeface="Calibri"/>
              </a:rPr>
              <a:t>increases</a:t>
            </a:r>
            <a:r>
              <a:rPr sz="1400" spc="-10" dirty="0">
                <a:solidFill>
                  <a:srgbClr val="FFFFFF"/>
                </a:solidFill>
                <a:latin typeface="Calibri"/>
                <a:cs typeface="Calibri"/>
              </a:rPr>
              <a:t> </a:t>
            </a:r>
            <a:r>
              <a:rPr sz="1400" spc="-5" dirty="0">
                <a:solidFill>
                  <a:srgbClr val="FFFFFF"/>
                </a:solidFill>
                <a:latin typeface="Calibri"/>
                <a:cs typeface="Calibri"/>
              </a:rPr>
              <a:t>capacity</a:t>
            </a:r>
            <a:r>
              <a:rPr sz="1400" spc="5" dirty="0">
                <a:solidFill>
                  <a:srgbClr val="FFFFFF"/>
                </a:solidFill>
                <a:latin typeface="Calibri"/>
                <a:cs typeface="Calibri"/>
              </a:rPr>
              <a:t> </a:t>
            </a:r>
            <a:r>
              <a:rPr sz="1400" spc="-5" dirty="0">
                <a:solidFill>
                  <a:srgbClr val="FFFFFF"/>
                </a:solidFill>
                <a:latin typeface="Calibri"/>
                <a:cs typeface="Calibri"/>
              </a:rPr>
              <a:t>of</a:t>
            </a:r>
            <a:endParaRPr sz="1400">
              <a:latin typeface="Calibri"/>
              <a:cs typeface="Calibri"/>
            </a:endParaRPr>
          </a:p>
          <a:p>
            <a:pPr marL="195580">
              <a:lnSpc>
                <a:spcPct val="100000"/>
              </a:lnSpc>
            </a:pPr>
            <a:r>
              <a:rPr sz="1400" spc="-10" dirty="0">
                <a:solidFill>
                  <a:srgbClr val="FFFFFF"/>
                </a:solidFill>
                <a:latin typeface="Calibri"/>
                <a:cs typeface="Calibri"/>
              </a:rPr>
              <a:t>existing</a:t>
            </a:r>
            <a:r>
              <a:rPr sz="1400" dirty="0">
                <a:solidFill>
                  <a:srgbClr val="FFFFFF"/>
                </a:solidFill>
                <a:latin typeface="Calibri"/>
                <a:cs typeface="Calibri"/>
              </a:rPr>
              <a:t> </a:t>
            </a:r>
            <a:r>
              <a:rPr sz="1400" spc="-10" dirty="0">
                <a:solidFill>
                  <a:srgbClr val="FFFFFF"/>
                </a:solidFill>
                <a:latin typeface="Calibri"/>
                <a:cs typeface="Calibri"/>
              </a:rPr>
              <a:t>systems</a:t>
            </a:r>
            <a:r>
              <a:rPr sz="1400" spc="-25" dirty="0">
                <a:solidFill>
                  <a:srgbClr val="FFFFFF"/>
                </a:solidFill>
                <a:latin typeface="Calibri"/>
                <a:cs typeface="Calibri"/>
              </a:rPr>
              <a:t> </a:t>
            </a:r>
            <a:r>
              <a:rPr sz="1400" spc="-10" dirty="0">
                <a:solidFill>
                  <a:srgbClr val="FFFFFF"/>
                </a:solidFill>
                <a:latin typeface="Calibri"/>
                <a:cs typeface="Calibri"/>
              </a:rPr>
              <a:t>by</a:t>
            </a:r>
            <a:r>
              <a:rPr sz="1400" spc="-5" dirty="0">
                <a:solidFill>
                  <a:srgbClr val="FFFFFF"/>
                </a:solidFill>
                <a:latin typeface="Calibri"/>
                <a:cs typeface="Calibri"/>
              </a:rPr>
              <a:t> 300%</a:t>
            </a:r>
            <a:endParaRPr sz="1400">
              <a:latin typeface="Calibri"/>
              <a:cs typeface="Calibri"/>
            </a:endParaRPr>
          </a:p>
          <a:p>
            <a:pPr>
              <a:lnSpc>
                <a:spcPct val="100000"/>
              </a:lnSpc>
              <a:spcBef>
                <a:spcPts val="20"/>
              </a:spcBef>
            </a:pPr>
            <a:endParaRPr sz="1950">
              <a:latin typeface="Calibri"/>
              <a:cs typeface="Calibri"/>
            </a:endParaRPr>
          </a:p>
          <a:p>
            <a:pPr marL="195580" marR="243204" indent="-182880">
              <a:lnSpc>
                <a:spcPct val="100000"/>
              </a:lnSpc>
              <a:buFont typeface="Wingdings"/>
              <a:buChar char=""/>
              <a:tabLst>
                <a:tab pos="195580" algn="l"/>
              </a:tabLst>
            </a:pPr>
            <a:r>
              <a:rPr sz="1400" spc="-5" dirty="0">
                <a:solidFill>
                  <a:srgbClr val="FFFFFF"/>
                </a:solidFill>
                <a:latin typeface="Calibri"/>
                <a:cs typeface="Calibri"/>
              </a:rPr>
              <a:t>Our technology can </a:t>
            </a:r>
            <a:r>
              <a:rPr sz="1400" spc="-10" dirty="0">
                <a:solidFill>
                  <a:srgbClr val="FFFFFF"/>
                </a:solidFill>
                <a:latin typeface="Calibri"/>
                <a:cs typeface="Calibri"/>
              </a:rPr>
              <a:t>leverage </a:t>
            </a:r>
            <a:r>
              <a:rPr sz="1400" spc="-305" dirty="0">
                <a:solidFill>
                  <a:srgbClr val="FFFFFF"/>
                </a:solidFill>
                <a:latin typeface="Calibri"/>
                <a:cs typeface="Calibri"/>
              </a:rPr>
              <a:t> </a:t>
            </a:r>
            <a:r>
              <a:rPr sz="1400" spc="-10" dirty="0">
                <a:solidFill>
                  <a:srgbClr val="FFFFFF"/>
                </a:solidFill>
                <a:latin typeface="Calibri"/>
                <a:cs typeface="Calibri"/>
              </a:rPr>
              <a:t>existing</a:t>
            </a:r>
            <a:r>
              <a:rPr sz="1400" spc="15" dirty="0">
                <a:solidFill>
                  <a:srgbClr val="FFFFFF"/>
                </a:solidFill>
                <a:latin typeface="Calibri"/>
                <a:cs typeface="Calibri"/>
              </a:rPr>
              <a:t> </a:t>
            </a:r>
            <a:r>
              <a:rPr sz="1400" spc="-10" dirty="0">
                <a:solidFill>
                  <a:srgbClr val="FFFFFF"/>
                </a:solidFill>
                <a:latin typeface="Calibri"/>
                <a:cs typeface="Calibri"/>
              </a:rPr>
              <a:t>infrastructure, </a:t>
            </a:r>
            <a:r>
              <a:rPr sz="1400" spc="-5" dirty="0">
                <a:solidFill>
                  <a:srgbClr val="FFFFFF"/>
                </a:solidFill>
                <a:latin typeface="Calibri"/>
                <a:cs typeface="Calibri"/>
              </a:rPr>
              <a:t> dramatically</a:t>
            </a:r>
            <a:r>
              <a:rPr sz="1400" spc="-10" dirty="0">
                <a:solidFill>
                  <a:srgbClr val="FFFFFF"/>
                </a:solidFill>
                <a:latin typeface="Calibri"/>
                <a:cs typeface="Calibri"/>
              </a:rPr>
              <a:t> </a:t>
            </a:r>
            <a:r>
              <a:rPr sz="1400" spc="-5" dirty="0">
                <a:solidFill>
                  <a:srgbClr val="FFFFFF"/>
                </a:solidFill>
                <a:latin typeface="Calibri"/>
                <a:cs typeface="Calibri"/>
              </a:rPr>
              <a:t>improving</a:t>
            </a:r>
            <a:endParaRPr sz="1400">
              <a:latin typeface="Calibri"/>
              <a:cs typeface="Calibri"/>
            </a:endParaRPr>
          </a:p>
          <a:p>
            <a:pPr marL="195580" marR="934719">
              <a:lnSpc>
                <a:spcPct val="100000"/>
              </a:lnSpc>
              <a:spcBef>
                <a:spcPts val="5"/>
              </a:spcBef>
            </a:pPr>
            <a:r>
              <a:rPr sz="1400" spc="-5" dirty="0">
                <a:solidFill>
                  <a:srgbClr val="FFFFFF"/>
                </a:solidFill>
                <a:latin typeface="Calibri"/>
                <a:cs typeface="Calibri"/>
              </a:rPr>
              <a:t>time </a:t>
            </a:r>
            <a:r>
              <a:rPr sz="1400" spc="-10" dirty="0">
                <a:solidFill>
                  <a:srgbClr val="FFFFFF"/>
                </a:solidFill>
                <a:latin typeface="Calibri"/>
                <a:cs typeface="Calibri"/>
              </a:rPr>
              <a:t>to </a:t>
            </a:r>
            <a:r>
              <a:rPr sz="1400" spc="-5" dirty="0">
                <a:solidFill>
                  <a:srgbClr val="FFFFFF"/>
                </a:solidFill>
                <a:latin typeface="Calibri"/>
                <a:cs typeface="Calibri"/>
              </a:rPr>
              <a:t>deploy and </a:t>
            </a:r>
            <a:r>
              <a:rPr sz="1400" spc="-305" dirty="0">
                <a:solidFill>
                  <a:srgbClr val="FFFFFF"/>
                </a:solidFill>
                <a:latin typeface="Calibri"/>
                <a:cs typeface="Calibri"/>
              </a:rPr>
              <a:t> </a:t>
            </a:r>
            <a:r>
              <a:rPr sz="1400" spc="-5" dirty="0">
                <a:solidFill>
                  <a:srgbClr val="FFFFFF"/>
                </a:solidFill>
                <a:latin typeface="Calibri"/>
                <a:cs typeface="Calibri"/>
              </a:rPr>
              <a:t>capital</a:t>
            </a:r>
            <a:r>
              <a:rPr sz="1400" spc="-15" dirty="0">
                <a:solidFill>
                  <a:srgbClr val="FFFFFF"/>
                </a:solidFill>
                <a:latin typeface="Calibri"/>
                <a:cs typeface="Calibri"/>
              </a:rPr>
              <a:t> </a:t>
            </a:r>
            <a:r>
              <a:rPr sz="1400" spc="-5" dirty="0">
                <a:solidFill>
                  <a:srgbClr val="FFFFFF"/>
                </a:solidFill>
                <a:latin typeface="Calibri"/>
                <a:cs typeface="Calibri"/>
              </a:rPr>
              <a:t>efficiency</a:t>
            </a:r>
            <a:endParaRPr sz="1400">
              <a:latin typeface="Calibri"/>
              <a:cs typeface="Calibri"/>
            </a:endParaRPr>
          </a:p>
        </p:txBody>
      </p:sp>
      <p:sp>
        <p:nvSpPr>
          <p:cNvPr id="14" name="object 14"/>
          <p:cNvSpPr/>
          <p:nvPr/>
        </p:nvSpPr>
        <p:spPr>
          <a:xfrm>
            <a:off x="9468611" y="736091"/>
            <a:ext cx="1727200" cy="1643380"/>
          </a:xfrm>
          <a:custGeom>
            <a:avLst/>
            <a:gdLst/>
            <a:ahLst/>
            <a:cxnLst/>
            <a:rect l="l" t="t" r="r" b="b"/>
            <a:pathLst>
              <a:path w="1727200" h="1643380">
                <a:moveTo>
                  <a:pt x="863346" y="0"/>
                </a:moveTo>
                <a:lnTo>
                  <a:pt x="814360" y="1300"/>
                </a:lnTo>
                <a:lnTo>
                  <a:pt x="766090" y="5155"/>
                </a:lnTo>
                <a:lnTo>
                  <a:pt x="718609" y="11495"/>
                </a:lnTo>
                <a:lnTo>
                  <a:pt x="671991" y="20251"/>
                </a:lnTo>
                <a:lnTo>
                  <a:pt x="626307" y="31354"/>
                </a:lnTo>
                <a:lnTo>
                  <a:pt x="581631" y="44734"/>
                </a:lnTo>
                <a:lnTo>
                  <a:pt x="538037" y="60321"/>
                </a:lnTo>
                <a:lnTo>
                  <a:pt x="495596" y="78047"/>
                </a:lnTo>
                <a:lnTo>
                  <a:pt x="454381" y="97843"/>
                </a:lnTo>
                <a:lnTo>
                  <a:pt x="414467" y="119637"/>
                </a:lnTo>
                <a:lnTo>
                  <a:pt x="375924" y="143363"/>
                </a:lnTo>
                <a:lnTo>
                  <a:pt x="338828" y="168949"/>
                </a:lnTo>
                <a:lnTo>
                  <a:pt x="303249" y="196327"/>
                </a:lnTo>
                <a:lnTo>
                  <a:pt x="269262" y="225427"/>
                </a:lnTo>
                <a:lnTo>
                  <a:pt x="236939" y="256180"/>
                </a:lnTo>
                <a:lnTo>
                  <a:pt x="206354" y="288516"/>
                </a:lnTo>
                <a:lnTo>
                  <a:pt x="177578" y="322367"/>
                </a:lnTo>
                <a:lnTo>
                  <a:pt x="150685" y="357663"/>
                </a:lnTo>
                <a:lnTo>
                  <a:pt x="125749" y="394334"/>
                </a:lnTo>
                <a:lnTo>
                  <a:pt x="102841" y="432311"/>
                </a:lnTo>
                <a:lnTo>
                  <a:pt x="82035" y="471525"/>
                </a:lnTo>
                <a:lnTo>
                  <a:pt x="63403" y="511906"/>
                </a:lnTo>
                <a:lnTo>
                  <a:pt x="47019" y="553385"/>
                </a:lnTo>
                <a:lnTo>
                  <a:pt x="32956" y="595893"/>
                </a:lnTo>
                <a:lnTo>
                  <a:pt x="21286" y="639361"/>
                </a:lnTo>
                <a:lnTo>
                  <a:pt x="12083" y="683718"/>
                </a:lnTo>
                <a:lnTo>
                  <a:pt x="5418" y="728896"/>
                </a:lnTo>
                <a:lnTo>
                  <a:pt x="1366" y="774825"/>
                </a:lnTo>
                <a:lnTo>
                  <a:pt x="0" y="821436"/>
                </a:lnTo>
                <a:lnTo>
                  <a:pt x="1366" y="868046"/>
                </a:lnTo>
                <a:lnTo>
                  <a:pt x="5418" y="913975"/>
                </a:lnTo>
                <a:lnTo>
                  <a:pt x="12083" y="959153"/>
                </a:lnTo>
                <a:lnTo>
                  <a:pt x="21286" y="1003510"/>
                </a:lnTo>
                <a:lnTo>
                  <a:pt x="32956" y="1046978"/>
                </a:lnTo>
                <a:lnTo>
                  <a:pt x="47019" y="1089486"/>
                </a:lnTo>
                <a:lnTo>
                  <a:pt x="63403" y="1130965"/>
                </a:lnTo>
                <a:lnTo>
                  <a:pt x="82035" y="1171346"/>
                </a:lnTo>
                <a:lnTo>
                  <a:pt x="102841" y="1210560"/>
                </a:lnTo>
                <a:lnTo>
                  <a:pt x="125749" y="1248537"/>
                </a:lnTo>
                <a:lnTo>
                  <a:pt x="150685" y="1285208"/>
                </a:lnTo>
                <a:lnTo>
                  <a:pt x="177578" y="1320504"/>
                </a:lnTo>
                <a:lnTo>
                  <a:pt x="206354" y="1354355"/>
                </a:lnTo>
                <a:lnTo>
                  <a:pt x="236939" y="1386691"/>
                </a:lnTo>
                <a:lnTo>
                  <a:pt x="269262" y="1417444"/>
                </a:lnTo>
                <a:lnTo>
                  <a:pt x="303249" y="1446544"/>
                </a:lnTo>
                <a:lnTo>
                  <a:pt x="338828" y="1473922"/>
                </a:lnTo>
                <a:lnTo>
                  <a:pt x="375924" y="1499508"/>
                </a:lnTo>
                <a:lnTo>
                  <a:pt x="414467" y="1523234"/>
                </a:lnTo>
                <a:lnTo>
                  <a:pt x="454381" y="1545028"/>
                </a:lnTo>
                <a:lnTo>
                  <a:pt x="495596" y="1564824"/>
                </a:lnTo>
                <a:lnTo>
                  <a:pt x="538037" y="1582550"/>
                </a:lnTo>
                <a:lnTo>
                  <a:pt x="581631" y="1598137"/>
                </a:lnTo>
                <a:lnTo>
                  <a:pt x="626307" y="1611517"/>
                </a:lnTo>
                <a:lnTo>
                  <a:pt x="671991" y="1622620"/>
                </a:lnTo>
                <a:lnTo>
                  <a:pt x="718609" y="1631376"/>
                </a:lnTo>
                <a:lnTo>
                  <a:pt x="766090" y="1637716"/>
                </a:lnTo>
                <a:lnTo>
                  <a:pt x="814360" y="1641571"/>
                </a:lnTo>
                <a:lnTo>
                  <a:pt x="863346" y="1642872"/>
                </a:lnTo>
                <a:lnTo>
                  <a:pt x="912331" y="1641571"/>
                </a:lnTo>
                <a:lnTo>
                  <a:pt x="960601" y="1637716"/>
                </a:lnTo>
                <a:lnTo>
                  <a:pt x="1008082" y="1631376"/>
                </a:lnTo>
                <a:lnTo>
                  <a:pt x="1054700" y="1622620"/>
                </a:lnTo>
                <a:lnTo>
                  <a:pt x="1100384" y="1611517"/>
                </a:lnTo>
                <a:lnTo>
                  <a:pt x="1145060" y="1598137"/>
                </a:lnTo>
                <a:lnTo>
                  <a:pt x="1188654" y="1582550"/>
                </a:lnTo>
                <a:lnTo>
                  <a:pt x="1231095" y="1564824"/>
                </a:lnTo>
                <a:lnTo>
                  <a:pt x="1272310" y="1545028"/>
                </a:lnTo>
                <a:lnTo>
                  <a:pt x="1312224" y="1523234"/>
                </a:lnTo>
                <a:lnTo>
                  <a:pt x="1350767" y="1499508"/>
                </a:lnTo>
                <a:lnTo>
                  <a:pt x="1387863" y="1473922"/>
                </a:lnTo>
                <a:lnTo>
                  <a:pt x="1423442" y="1446544"/>
                </a:lnTo>
                <a:lnTo>
                  <a:pt x="1457429" y="1417444"/>
                </a:lnTo>
                <a:lnTo>
                  <a:pt x="1489752" y="1386691"/>
                </a:lnTo>
                <a:lnTo>
                  <a:pt x="1520337" y="1354355"/>
                </a:lnTo>
                <a:lnTo>
                  <a:pt x="1549113" y="1320504"/>
                </a:lnTo>
                <a:lnTo>
                  <a:pt x="1576006" y="1285208"/>
                </a:lnTo>
                <a:lnTo>
                  <a:pt x="1600942" y="1248537"/>
                </a:lnTo>
                <a:lnTo>
                  <a:pt x="1623850" y="1210560"/>
                </a:lnTo>
                <a:lnTo>
                  <a:pt x="1644656" y="1171346"/>
                </a:lnTo>
                <a:lnTo>
                  <a:pt x="1663288" y="1130965"/>
                </a:lnTo>
                <a:lnTo>
                  <a:pt x="1679672" y="1089486"/>
                </a:lnTo>
                <a:lnTo>
                  <a:pt x="1693735" y="1046978"/>
                </a:lnTo>
                <a:lnTo>
                  <a:pt x="1705405" y="1003510"/>
                </a:lnTo>
                <a:lnTo>
                  <a:pt x="1714608" y="959153"/>
                </a:lnTo>
                <a:lnTo>
                  <a:pt x="1721273" y="913975"/>
                </a:lnTo>
                <a:lnTo>
                  <a:pt x="1725325" y="868046"/>
                </a:lnTo>
                <a:lnTo>
                  <a:pt x="1726692" y="821436"/>
                </a:lnTo>
                <a:lnTo>
                  <a:pt x="1725325" y="774825"/>
                </a:lnTo>
                <a:lnTo>
                  <a:pt x="1721273" y="728896"/>
                </a:lnTo>
                <a:lnTo>
                  <a:pt x="1714608" y="683718"/>
                </a:lnTo>
                <a:lnTo>
                  <a:pt x="1705405" y="639361"/>
                </a:lnTo>
                <a:lnTo>
                  <a:pt x="1693735" y="595893"/>
                </a:lnTo>
                <a:lnTo>
                  <a:pt x="1679672" y="553385"/>
                </a:lnTo>
                <a:lnTo>
                  <a:pt x="1663288" y="511906"/>
                </a:lnTo>
                <a:lnTo>
                  <a:pt x="1644656" y="471525"/>
                </a:lnTo>
                <a:lnTo>
                  <a:pt x="1623850" y="432311"/>
                </a:lnTo>
                <a:lnTo>
                  <a:pt x="1600942" y="394334"/>
                </a:lnTo>
                <a:lnTo>
                  <a:pt x="1576006" y="357663"/>
                </a:lnTo>
                <a:lnTo>
                  <a:pt x="1549113" y="322367"/>
                </a:lnTo>
                <a:lnTo>
                  <a:pt x="1520337" y="288516"/>
                </a:lnTo>
                <a:lnTo>
                  <a:pt x="1489752" y="256180"/>
                </a:lnTo>
                <a:lnTo>
                  <a:pt x="1457429" y="225427"/>
                </a:lnTo>
                <a:lnTo>
                  <a:pt x="1423442" y="196327"/>
                </a:lnTo>
                <a:lnTo>
                  <a:pt x="1387863" y="168949"/>
                </a:lnTo>
                <a:lnTo>
                  <a:pt x="1350767" y="143363"/>
                </a:lnTo>
                <a:lnTo>
                  <a:pt x="1312224" y="119637"/>
                </a:lnTo>
                <a:lnTo>
                  <a:pt x="1272310" y="97843"/>
                </a:lnTo>
                <a:lnTo>
                  <a:pt x="1231095" y="78047"/>
                </a:lnTo>
                <a:lnTo>
                  <a:pt x="1188654" y="60321"/>
                </a:lnTo>
                <a:lnTo>
                  <a:pt x="1145060" y="44734"/>
                </a:lnTo>
                <a:lnTo>
                  <a:pt x="1100384" y="31354"/>
                </a:lnTo>
                <a:lnTo>
                  <a:pt x="1054700" y="20251"/>
                </a:lnTo>
                <a:lnTo>
                  <a:pt x="1008082" y="11495"/>
                </a:lnTo>
                <a:lnTo>
                  <a:pt x="960601" y="5155"/>
                </a:lnTo>
                <a:lnTo>
                  <a:pt x="912331" y="1300"/>
                </a:lnTo>
                <a:lnTo>
                  <a:pt x="863346" y="0"/>
                </a:lnTo>
                <a:close/>
              </a:path>
            </a:pathLst>
          </a:custGeom>
          <a:solidFill>
            <a:srgbClr val="92D050"/>
          </a:solidFill>
        </p:spPr>
        <p:txBody>
          <a:bodyPr wrap="square" lIns="0" tIns="0" rIns="0" bIns="0" rtlCol="0"/>
          <a:lstStyle/>
          <a:p>
            <a:endParaRPr/>
          </a:p>
        </p:txBody>
      </p:sp>
      <p:sp>
        <p:nvSpPr>
          <p:cNvPr id="15" name="object 15"/>
          <p:cNvSpPr txBox="1">
            <a:spLocks noGrp="1"/>
          </p:cNvSpPr>
          <p:nvPr>
            <p:ph type="title"/>
          </p:nvPr>
        </p:nvSpPr>
        <p:spPr>
          <a:xfrm>
            <a:off x="9973182" y="837530"/>
            <a:ext cx="732155" cy="1294130"/>
          </a:xfrm>
          <a:prstGeom prst="rect">
            <a:avLst/>
          </a:prstGeom>
        </p:spPr>
        <p:txBody>
          <a:bodyPr vert="horz" wrap="square" lIns="0" tIns="68580" rIns="0" bIns="0" rtlCol="0">
            <a:spAutoFit/>
          </a:bodyPr>
          <a:lstStyle/>
          <a:p>
            <a:pPr marL="12700">
              <a:lnSpc>
                <a:spcPct val="100000"/>
              </a:lnSpc>
              <a:spcBef>
                <a:spcPts val="540"/>
              </a:spcBef>
            </a:pPr>
            <a:r>
              <a:rPr sz="3600" b="1" spc="-5" dirty="0">
                <a:latin typeface="Calibri"/>
                <a:cs typeface="Calibri"/>
              </a:rPr>
              <a:t>231</a:t>
            </a:r>
            <a:endParaRPr sz="3600">
              <a:latin typeface="Calibri"/>
              <a:cs typeface="Calibri"/>
            </a:endParaRPr>
          </a:p>
          <a:p>
            <a:pPr marL="26670" marR="5080" algn="just">
              <a:lnSpc>
                <a:spcPct val="100000"/>
              </a:lnSpc>
              <a:spcBef>
                <a:spcPts val="180"/>
              </a:spcBef>
            </a:pPr>
            <a:r>
              <a:rPr sz="1400" b="1" spc="-15" dirty="0">
                <a:latin typeface="Calibri"/>
                <a:cs typeface="Calibri"/>
              </a:rPr>
              <a:t>A</a:t>
            </a:r>
            <a:r>
              <a:rPr sz="1400" b="1" spc="10" dirty="0">
                <a:latin typeface="Calibri"/>
                <a:cs typeface="Calibri"/>
              </a:rPr>
              <a:t>C</a:t>
            </a:r>
            <a:r>
              <a:rPr sz="1400" b="1" spc="-5" dirty="0">
                <a:latin typeface="Calibri"/>
                <a:cs typeface="Calibri"/>
              </a:rPr>
              <a:t>TI</a:t>
            </a:r>
            <a:r>
              <a:rPr sz="1400" b="1" spc="-10" dirty="0">
                <a:latin typeface="Calibri"/>
                <a:cs typeface="Calibri"/>
              </a:rPr>
              <a:t>V</a:t>
            </a:r>
            <a:r>
              <a:rPr sz="1400" b="1" dirty="0">
                <a:latin typeface="Calibri"/>
                <a:cs typeface="Calibri"/>
              </a:rPr>
              <a:t>E</a:t>
            </a:r>
            <a:r>
              <a:rPr sz="1400" b="1" spc="-35" dirty="0">
                <a:latin typeface="Calibri"/>
                <a:cs typeface="Calibri"/>
              </a:rPr>
              <a:t> </a:t>
            </a:r>
            <a:r>
              <a:rPr sz="1400" b="1" dirty="0">
                <a:latin typeface="Calibri"/>
                <a:cs typeface="Calibri"/>
              </a:rPr>
              <a:t>&amp;  </a:t>
            </a:r>
            <a:r>
              <a:rPr sz="1400" b="1" spc="-5" dirty="0">
                <a:latin typeface="Calibri"/>
                <a:cs typeface="Calibri"/>
              </a:rPr>
              <a:t>PE</a:t>
            </a:r>
            <a:r>
              <a:rPr sz="1400" b="1" spc="-10" dirty="0">
                <a:latin typeface="Calibri"/>
                <a:cs typeface="Calibri"/>
              </a:rPr>
              <a:t>N</a:t>
            </a:r>
            <a:r>
              <a:rPr sz="1400" b="1" spc="-5" dirty="0">
                <a:latin typeface="Calibri"/>
                <a:cs typeface="Calibri"/>
              </a:rPr>
              <a:t>DING  </a:t>
            </a:r>
            <a:r>
              <a:rPr sz="1400" b="1" spc="-35" dirty="0">
                <a:latin typeface="Calibri"/>
                <a:cs typeface="Calibri"/>
              </a:rPr>
              <a:t>PATENTS</a:t>
            </a:r>
            <a:endParaRPr sz="140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40" y="64596"/>
            <a:ext cx="12189460" cy="6858000"/>
          </a:xfrm>
          <a:custGeom>
            <a:avLst/>
            <a:gdLst/>
            <a:ahLst/>
            <a:cxnLst/>
            <a:rect l="l" t="t" r="r" b="b"/>
            <a:pathLst>
              <a:path w="12189460" h="6858000">
                <a:moveTo>
                  <a:pt x="12188952" y="0"/>
                </a:moveTo>
                <a:lnTo>
                  <a:pt x="0" y="0"/>
                </a:lnTo>
                <a:lnTo>
                  <a:pt x="0" y="6858000"/>
                </a:lnTo>
                <a:lnTo>
                  <a:pt x="12188952" y="6858000"/>
                </a:lnTo>
                <a:lnTo>
                  <a:pt x="12188952" y="0"/>
                </a:lnTo>
                <a:close/>
              </a:path>
            </a:pathLst>
          </a:custGeom>
          <a:solidFill>
            <a:srgbClr val="012A45"/>
          </a:solidFill>
        </p:spPr>
        <p:txBody>
          <a:bodyPr wrap="square" lIns="0" tIns="0" rIns="0" bIns="0" rtlCol="0"/>
          <a:lstStyle/>
          <a:p>
            <a:endParaRPr/>
          </a:p>
        </p:txBody>
      </p:sp>
      <p:sp>
        <p:nvSpPr>
          <p:cNvPr id="3" name="object 3"/>
          <p:cNvSpPr/>
          <p:nvPr/>
        </p:nvSpPr>
        <p:spPr>
          <a:xfrm>
            <a:off x="0" y="384047"/>
            <a:ext cx="67310" cy="394970"/>
          </a:xfrm>
          <a:custGeom>
            <a:avLst/>
            <a:gdLst/>
            <a:ahLst/>
            <a:cxnLst/>
            <a:rect l="l" t="t" r="r" b="b"/>
            <a:pathLst>
              <a:path w="67310" h="394970">
                <a:moveTo>
                  <a:pt x="67055" y="0"/>
                </a:moveTo>
                <a:lnTo>
                  <a:pt x="0" y="0"/>
                </a:lnTo>
                <a:lnTo>
                  <a:pt x="0" y="394715"/>
                </a:lnTo>
                <a:lnTo>
                  <a:pt x="67055" y="394715"/>
                </a:lnTo>
                <a:lnTo>
                  <a:pt x="67055" y="0"/>
                </a:lnTo>
                <a:close/>
              </a:path>
            </a:pathLst>
          </a:custGeom>
          <a:solidFill>
            <a:srgbClr val="83BC49"/>
          </a:solidFill>
        </p:spPr>
        <p:txBody>
          <a:bodyPr wrap="square" lIns="0" tIns="0" rIns="0" bIns="0" rtlCol="0"/>
          <a:lstStyle/>
          <a:p>
            <a:endParaRPr/>
          </a:p>
        </p:txBody>
      </p:sp>
      <p:pic>
        <p:nvPicPr>
          <p:cNvPr id="4" name="object 4"/>
          <p:cNvPicPr/>
          <p:nvPr/>
        </p:nvPicPr>
        <p:blipFill>
          <a:blip r:embed="rId2" cstate="print"/>
          <a:stretch>
            <a:fillRect/>
          </a:stretch>
        </p:blipFill>
        <p:spPr>
          <a:xfrm>
            <a:off x="10774680" y="6504430"/>
            <a:ext cx="934212" cy="266700"/>
          </a:xfrm>
          <a:prstGeom prst="rect">
            <a:avLst/>
          </a:prstGeom>
        </p:spPr>
      </p:pic>
      <p:sp>
        <p:nvSpPr>
          <p:cNvPr id="5" name="object 5"/>
          <p:cNvSpPr/>
          <p:nvPr/>
        </p:nvSpPr>
        <p:spPr>
          <a:xfrm>
            <a:off x="515221" y="2692907"/>
            <a:ext cx="3329940" cy="1330960"/>
          </a:xfrm>
          <a:custGeom>
            <a:avLst/>
            <a:gdLst/>
            <a:ahLst/>
            <a:cxnLst/>
            <a:rect l="l" t="t" r="r" b="b"/>
            <a:pathLst>
              <a:path w="3329940" h="1330960">
                <a:moveTo>
                  <a:pt x="2805701" y="0"/>
                </a:moveTo>
                <a:lnTo>
                  <a:pt x="2791366" y="1585"/>
                </a:lnTo>
                <a:lnTo>
                  <a:pt x="2778936" y="5921"/>
                </a:lnTo>
                <a:lnTo>
                  <a:pt x="2769696" y="12376"/>
                </a:lnTo>
                <a:lnTo>
                  <a:pt x="2764934" y="20319"/>
                </a:lnTo>
                <a:lnTo>
                  <a:pt x="2765886" y="28229"/>
                </a:lnTo>
                <a:lnTo>
                  <a:pt x="2772078" y="34734"/>
                </a:lnTo>
                <a:lnTo>
                  <a:pt x="2782508" y="39143"/>
                </a:lnTo>
                <a:lnTo>
                  <a:pt x="2796176" y="40766"/>
                </a:lnTo>
                <a:lnTo>
                  <a:pt x="2810583" y="39143"/>
                </a:lnTo>
                <a:lnTo>
                  <a:pt x="2823036" y="34734"/>
                </a:lnTo>
                <a:lnTo>
                  <a:pt x="2832252" y="28229"/>
                </a:lnTo>
                <a:lnTo>
                  <a:pt x="2836943" y="20319"/>
                </a:lnTo>
                <a:lnTo>
                  <a:pt x="2835865" y="12376"/>
                </a:lnTo>
                <a:lnTo>
                  <a:pt x="2829656" y="5921"/>
                </a:lnTo>
                <a:lnTo>
                  <a:pt x="2819280" y="1585"/>
                </a:lnTo>
                <a:lnTo>
                  <a:pt x="2805701" y="0"/>
                </a:lnTo>
                <a:close/>
              </a:path>
              <a:path w="3329940" h="1330960">
                <a:moveTo>
                  <a:pt x="2892569" y="0"/>
                </a:moveTo>
                <a:lnTo>
                  <a:pt x="2878258" y="1585"/>
                </a:lnTo>
                <a:lnTo>
                  <a:pt x="2865899" y="5921"/>
                </a:lnTo>
                <a:lnTo>
                  <a:pt x="2856779" y="12376"/>
                </a:lnTo>
                <a:lnTo>
                  <a:pt x="2852183" y="20319"/>
                </a:lnTo>
                <a:lnTo>
                  <a:pt x="2853302" y="28229"/>
                </a:lnTo>
                <a:lnTo>
                  <a:pt x="2859612" y="34734"/>
                </a:lnTo>
                <a:lnTo>
                  <a:pt x="2870114" y="39143"/>
                </a:lnTo>
                <a:lnTo>
                  <a:pt x="2883806" y="40766"/>
                </a:lnTo>
                <a:lnTo>
                  <a:pt x="2898133" y="39143"/>
                </a:lnTo>
                <a:lnTo>
                  <a:pt x="2910508" y="34734"/>
                </a:lnTo>
                <a:lnTo>
                  <a:pt x="2919596" y="28229"/>
                </a:lnTo>
                <a:lnTo>
                  <a:pt x="2924065" y="20319"/>
                </a:lnTo>
                <a:lnTo>
                  <a:pt x="2922894" y="12376"/>
                </a:lnTo>
                <a:lnTo>
                  <a:pt x="2916604" y="5921"/>
                </a:lnTo>
                <a:lnTo>
                  <a:pt x="2906170" y="1585"/>
                </a:lnTo>
                <a:lnTo>
                  <a:pt x="2892569" y="0"/>
                </a:lnTo>
                <a:close/>
              </a:path>
              <a:path w="3329940" h="1330960">
                <a:moveTo>
                  <a:pt x="2980961" y="0"/>
                </a:moveTo>
                <a:lnTo>
                  <a:pt x="2966747" y="1585"/>
                </a:lnTo>
                <a:lnTo>
                  <a:pt x="2954497" y="5921"/>
                </a:lnTo>
                <a:lnTo>
                  <a:pt x="2945510" y="12376"/>
                </a:lnTo>
                <a:lnTo>
                  <a:pt x="2941083" y="20319"/>
                </a:lnTo>
                <a:lnTo>
                  <a:pt x="2942315" y="28229"/>
                </a:lnTo>
                <a:lnTo>
                  <a:pt x="2948751" y="34734"/>
                </a:lnTo>
                <a:lnTo>
                  <a:pt x="2959353" y="39143"/>
                </a:lnTo>
                <a:lnTo>
                  <a:pt x="2973087" y="40766"/>
                </a:lnTo>
                <a:lnTo>
                  <a:pt x="2987444" y="39143"/>
                </a:lnTo>
                <a:lnTo>
                  <a:pt x="2999741" y="34734"/>
                </a:lnTo>
                <a:lnTo>
                  <a:pt x="3008681" y="28229"/>
                </a:lnTo>
                <a:lnTo>
                  <a:pt x="3012965" y="20319"/>
                </a:lnTo>
                <a:lnTo>
                  <a:pt x="3011661" y="12376"/>
                </a:lnTo>
                <a:lnTo>
                  <a:pt x="3005202" y="5921"/>
                </a:lnTo>
                <a:lnTo>
                  <a:pt x="2994623" y="1585"/>
                </a:lnTo>
                <a:lnTo>
                  <a:pt x="2980961" y="0"/>
                </a:lnTo>
                <a:close/>
              </a:path>
              <a:path w="3329940" h="1330960">
                <a:moveTo>
                  <a:pt x="3067956" y="0"/>
                </a:moveTo>
                <a:lnTo>
                  <a:pt x="3053692" y="1585"/>
                </a:lnTo>
                <a:lnTo>
                  <a:pt x="3041476" y="5921"/>
                </a:lnTo>
                <a:lnTo>
                  <a:pt x="3032594" y="12376"/>
                </a:lnTo>
                <a:lnTo>
                  <a:pt x="3028332" y="20319"/>
                </a:lnTo>
                <a:lnTo>
                  <a:pt x="3029677" y="28229"/>
                </a:lnTo>
                <a:lnTo>
                  <a:pt x="3036238" y="34734"/>
                </a:lnTo>
                <a:lnTo>
                  <a:pt x="3046941" y="39143"/>
                </a:lnTo>
                <a:lnTo>
                  <a:pt x="3060717" y="40766"/>
                </a:lnTo>
                <a:lnTo>
                  <a:pt x="3075032" y="39143"/>
                </a:lnTo>
                <a:lnTo>
                  <a:pt x="3087228" y="34734"/>
                </a:lnTo>
                <a:lnTo>
                  <a:pt x="3096043" y="28229"/>
                </a:lnTo>
                <a:lnTo>
                  <a:pt x="3100214" y="20319"/>
                </a:lnTo>
                <a:lnTo>
                  <a:pt x="3098763" y="12376"/>
                </a:lnTo>
                <a:lnTo>
                  <a:pt x="3092229" y="5921"/>
                </a:lnTo>
                <a:lnTo>
                  <a:pt x="3081622" y="1585"/>
                </a:lnTo>
                <a:lnTo>
                  <a:pt x="3067956" y="0"/>
                </a:lnTo>
                <a:close/>
              </a:path>
              <a:path w="3329940" h="1330960">
                <a:moveTo>
                  <a:pt x="2616852" y="49911"/>
                </a:moveTo>
                <a:lnTo>
                  <a:pt x="2602336" y="51538"/>
                </a:lnTo>
                <a:lnTo>
                  <a:pt x="2589595" y="55975"/>
                </a:lnTo>
                <a:lnTo>
                  <a:pt x="2579972" y="62555"/>
                </a:lnTo>
                <a:lnTo>
                  <a:pt x="2574815" y="70612"/>
                </a:lnTo>
                <a:lnTo>
                  <a:pt x="2575436" y="78761"/>
                </a:lnTo>
                <a:lnTo>
                  <a:pt x="2581403" y="85423"/>
                </a:lnTo>
                <a:lnTo>
                  <a:pt x="2591728" y="89917"/>
                </a:lnTo>
                <a:lnTo>
                  <a:pt x="2605422" y="91566"/>
                </a:lnTo>
                <a:lnTo>
                  <a:pt x="2620134" y="89917"/>
                </a:lnTo>
                <a:lnTo>
                  <a:pt x="2632917" y="85423"/>
                </a:lnTo>
                <a:lnTo>
                  <a:pt x="2642462" y="78761"/>
                </a:lnTo>
                <a:lnTo>
                  <a:pt x="2647459" y="70612"/>
                </a:lnTo>
                <a:lnTo>
                  <a:pt x="2646820" y="62555"/>
                </a:lnTo>
                <a:lnTo>
                  <a:pt x="2640823" y="55975"/>
                </a:lnTo>
                <a:lnTo>
                  <a:pt x="2630493" y="51538"/>
                </a:lnTo>
                <a:lnTo>
                  <a:pt x="2616852" y="49911"/>
                </a:lnTo>
                <a:close/>
              </a:path>
              <a:path w="3329940" h="1330960">
                <a:moveTo>
                  <a:pt x="2705244" y="49911"/>
                </a:moveTo>
                <a:lnTo>
                  <a:pt x="2690772" y="51538"/>
                </a:lnTo>
                <a:lnTo>
                  <a:pt x="2678145" y="55975"/>
                </a:lnTo>
                <a:lnTo>
                  <a:pt x="2668686" y="62555"/>
                </a:lnTo>
                <a:lnTo>
                  <a:pt x="2663715" y="70612"/>
                </a:lnTo>
                <a:lnTo>
                  <a:pt x="2664433" y="78761"/>
                </a:lnTo>
                <a:lnTo>
                  <a:pt x="2670509" y="85423"/>
                </a:lnTo>
                <a:lnTo>
                  <a:pt x="2680967" y="89917"/>
                </a:lnTo>
                <a:lnTo>
                  <a:pt x="2694830" y="91566"/>
                </a:lnTo>
                <a:lnTo>
                  <a:pt x="2709393" y="89917"/>
                </a:lnTo>
                <a:lnTo>
                  <a:pt x="2722087" y="85423"/>
                </a:lnTo>
                <a:lnTo>
                  <a:pt x="2731567" y="78761"/>
                </a:lnTo>
                <a:lnTo>
                  <a:pt x="2736486" y="70612"/>
                </a:lnTo>
                <a:lnTo>
                  <a:pt x="2735605" y="62555"/>
                </a:lnTo>
                <a:lnTo>
                  <a:pt x="2729437" y="55975"/>
                </a:lnTo>
                <a:lnTo>
                  <a:pt x="2718984" y="51538"/>
                </a:lnTo>
                <a:lnTo>
                  <a:pt x="2705244" y="49911"/>
                </a:lnTo>
                <a:close/>
              </a:path>
              <a:path w="3329940" h="1330960">
                <a:moveTo>
                  <a:pt x="2793636" y="49911"/>
                </a:moveTo>
                <a:lnTo>
                  <a:pt x="2779190" y="51538"/>
                </a:lnTo>
                <a:lnTo>
                  <a:pt x="2766648" y="55975"/>
                </a:lnTo>
                <a:lnTo>
                  <a:pt x="2757346" y="62555"/>
                </a:lnTo>
                <a:lnTo>
                  <a:pt x="2752615" y="70612"/>
                </a:lnTo>
                <a:lnTo>
                  <a:pt x="2753391" y="78761"/>
                </a:lnTo>
                <a:lnTo>
                  <a:pt x="2759584" y="85423"/>
                </a:lnTo>
                <a:lnTo>
                  <a:pt x="2770135" y="89917"/>
                </a:lnTo>
                <a:lnTo>
                  <a:pt x="2783984" y="91566"/>
                </a:lnTo>
                <a:lnTo>
                  <a:pt x="2798575" y="89917"/>
                </a:lnTo>
                <a:lnTo>
                  <a:pt x="2811178" y="85423"/>
                </a:lnTo>
                <a:lnTo>
                  <a:pt x="2820471" y="78761"/>
                </a:lnTo>
                <a:lnTo>
                  <a:pt x="2825132" y="70612"/>
                </a:lnTo>
                <a:lnTo>
                  <a:pt x="2824158" y="62555"/>
                </a:lnTo>
                <a:lnTo>
                  <a:pt x="2817909" y="55975"/>
                </a:lnTo>
                <a:lnTo>
                  <a:pt x="2807398" y="51538"/>
                </a:lnTo>
                <a:lnTo>
                  <a:pt x="2793636" y="49911"/>
                </a:lnTo>
                <a:close/>
              </a:path>
              <a:path w="3329940" h="1330960">
                <a:moveTo>
                  <a:pt x="2882155" y="49911"/>
                </a:moveTo>
                <a:lnTo>
                  <a:pt x="2867677" y="51538"/>
                </a:lnTo>
                <a:lnTo>
                  <a:pt x="2855199" y="55975"/>
                </a:lnTo>
                <a:lnTo>
                  <a:pt x="2846008" y="62555"/>
                </a:lnTo>
                <a:lnTo>
                  <a:pt x="2841388" y="70612"/>
                </a:lnTo>
                <a:lnTo>
                  <a:pt x="2842384" y="78761"/>
                </a:lnTo>
                <a:lnTo>
                  <a:pt x="2848690" y="85423"/>
                </a:lnTo>
                <a:lnTo>
                  <a:pt x="2859283" y="89917"/>
                </a:lnTo>
                <a:lnTo>
                  <a:pt x="2873138" y="91566"/>
                </a:lnTo>
                <a:lnTo>
                  <a:pt x="2887725" y="89917"/>
                </a:lnTo>
                <a:lnTo>
                  <a:pt x="2900300" y="85423"/>
                </a:lnTo>
                <a:lnTo>
                  <a:pt x="2909518" y="78761"/>
                </a:lnTo>
                <a:lnTo>
                  <a:pt x="2914032" y="70612"/>
                </a:lnTo>
                <a:lnTo>
                  <a:pt x="2912873" y="62555"/>
                </a:lnTo>
                <a:lnTo>
                  <a:pt x="2906475" y="55975"/>
                </a:lnTo>
                <a:lnTo>
                  <a:pt x="2895887" y="51538"/>
                </a:lnTo>
                <a:lnTo>
                  <a:pt x="2882155" y="49911"/>
                </a:lnTo>
                <a:close/>
              </a:path>
              <a:path w="3329940" h="1330960">
                <a:moveTo>
                  <a:pt x="2970547" y="49911"/>
                </a:moveTo>
                <a:lnTo>
                  <a:pt x="2956164" y="51538"/>
                </a:lnTo>
                <a:lnTo>
                  <a:pt x="2943782" y="55975"/>
                </a:lnTo>
                <a:lnTo>
                  <a:pt x="2934685" y="62555"/>
                </a:lnTo>
                <a:lnTo>
                  <a:pt x="2930161" y="70612"/>
                </a:lnTo>
                <a:lnTo>
                  <a:pt x="2931362" y="78761"/>
                </a:lnTo>
                <a:lnTo>
                  <a:pt x="2937860" y="85423"/>
                </a:lnTo>
                <a:lnTo>
                  <a:pt x="2948574" y="89917"/>
                </a:lnTo>
                <a:lnTo>
                  <a:pt x="2962419" y="91566"/>
                </a:lnTo>
                <a:lnTo>
                  <a:pt x="2976964" y="89917"/>
                </a:lnTo>
                <a:lnTo>
                  <a:pt x="2989438" y="85423"/>
                </a:lnTo>
                <a:lnTo>
                  <a:pt x="2998531" y="78761"/>
                </a:lnTo>
                <a:lnTo>
                  <a:pt x="3002932" y="70612"/>
                </a:lnTo>
                <a:lnTo>
                  <a:pt x="3001587" y="62555"/>
                </a:lnTo>
                <a:lnTo>
                  <a:pt x="2995026" y="55975"/>
                </a:lnTo>
                <a:lnTo>
                  <a:pt x="2984322" y="51538"/>
                </a:lnTo>
                <a:lnTo>
                  <a:pt x="2970547" y="49911"/>
                </a:lnTo>
                <a:close/>
              </a:path>
              <a:path w="3329940" h="1330960">
                <a:moveTo>
                  <a:pt x="3059066" y="49911"/>
                </a:moveTo>
                <a:lnTo>
                  <a:pt x="3044634" y="51538"/>
                </a:lnTo>
                <a:lnTo>
                  <a:pt x="3032285" y="55975"/>
                </a:lnTo>
                <a:lnTo>
                  <a:pt x="3023294" y="62555"/>
                </a:lnTo>
                <a:lnTo>
                  <a:pt x="3018934" y="70612"/>
                </a:lnTo>
                <a:lnTo>
                  <a:pt x="3020357" y="78761"/>
                </a:lnTo>
                <a:lnTo>
                  <a:pt x="3026983" y="85423"/>
                </a:lnTo>
                <a:lnTo>
                  <a:pt x="3037776" y="89917"/>
                </a:lnTo>
                <a:lnTo>
                  <a:pt x="3051700" y="91566"/>
                </a:lnTo>
                <a:lnTo>
                  <a:pt x="3066130" y="89917"/>
                </a:lnTo>
                <a:lnTo>
                  <a:pt x="3078465" y="85423"/>
                </a:lnTo>
                <a:lnTo>
                  <a:pt x="3087419" y="78761"/>
                </a:lnTo>
                <a:lnTo>
                  <a:pt x="3091705" y="70612"/>
                </a:lnTo>
                <a:lnTo>
                  <a:pt x="3090213" y="62555"/>
                </a:lnTo>
                <a:lnTo>
                  <a:pt x="3083577" y="55975"/>
                </a:lnTo>
                <a:lnTo>
                  <a:pt x="3072845" y="51538"/>
                </a:lnTo>
                <a:lnTo>
                  <a:pt x="3059066" y="49911"/>
                </a:lnTo>
                <a:close/>
              </a:path>
              <a:path w="3329940" h="1330960">
                <a:moveTo>
                  <a:pt x="2423558" y="101345"/>
                </a:moveTo>
                <a:lnTo>
                  <a:pt x="2408788" y="103016"/>
                </a:lnTo>
                <a:lnTo>
                  <a:pt x="2395697" y="107568"/>
                </a:lnTo>
                <a:lnTo>
                  <a:pt x="2385678" y="114311"/>
                </a:lnTo>
                <a:lnTo>
                  <a:pt x="2380124" y="122554"/>
                </a:lnTo>
                <a:lnTo>
                  <a:pt x="2380344" y="130871"/>
                </a:lnTo>
                <a:lnTo>
                  <a:pt x="2386077" y="137652"/>
                </a:lnTo>
                <a:lnTo>
                  <a:pt x="2396358" y="142218"/>
                </a:lnTo>
                <a:lnTo>
                  <a:pt x="2410223" y="143890"/>
                </a:lnTo>
                <a:lnTo>
                  <a:pt x="2425062" y="142218"/>
                </a:lnTo>
                <a:lnTo>
                  <a:pt x="2438163" y="137652"/>
                </a:lnTo>
                <a:lnTo>
                  <a:pt x="2448121" y="130871"/>
                </a:lnTo>
                <a:lnTo>
                  <a:pt x="2453530" y="122554"/>
                </a:lnTo>
                <a:lnTo>
                  <a:pt x="2453187" y="114311"/>
                </a:lnTo>
                <a:lnTo>
                  <a:pt x="2447450" y="107568"/>
                </a:lnTo>
                <a:lnTo>
                  <a:pt x="2437260" y="103016"/>
                </a:lnTo>
                <a:lnTo>
                  <a:pt x="2423558" y="101345"/>
                </a:lnTo>
                <a:close/>
              </a:path>
              <a:path w="3329940" h="1330960">
                <a:moveTo>
                  <a:pt x="2511950" y="101345"/>
                </a:moveTo>
                <a:lnTo>
                  <a:pt x="2497204" y="103016"/>
                </a:lnTo>
                <a:lnTo>
                  <a:pt x="2484185" y="107568"/>
                </a:lnTo>
                <a:lnTo>
                  <a:pt x="2474285" y="114311"/>
                </a:lnTo>
                <a:lnTo>
                  <a:pt x="2468897" y="122554"/>
                </a:lnTo>
                <a:lnTo>
                  <a:pt x="2469304" y="130871"/>
                </a:lnTo>
                <a:lnTo>
                  <a:pt x="2475199" y="137652"/>
                </a:lnTo>
                <a:lnTo>
                  <a:pt x="2485595" y="142218"/>
                </a:lnTo>
                <a:lnTo>
                  <a:pt x="2499504" y="143890"/>
                </a:lnTo>
                <a:lnTo>
                  <a:pt x="2514248" y="142218"/>
                </a:lnTo>
                <a:lnTo>
                  <a:pt x="2527253" y="137652"/>
                </a:lnTo>
                <a:lnTo>
                  <a:pt x="2537116" y="130871"/>
                </a:lnTo>
                <a:lnTo>
                  <a:pt x="2542430" y="122554"/>
                </a:lnTo>
                <a:lnTo>
                  <a:pt x="2541936" y="114311"/>
                </a:lnTo>
                <a:lnTo>
                  <a:pt x="2536001" y="107568"/>
                </a:lnTo>
                <a:lnTo>
                  <a:pt x="2525660" y="103016"/>
                </a:lnTo>
                <a:lnTo>
                  <a:pt x="2511950" y="101345"/>
                </a:lnTo>
                <a:close/>
              </a:path>
              <a:path w="3329940" h="1330960">
                <a:moveTo>
                  <a:pt x="2601866" y="101345"/>
                </a:moveTo>
                <a:lnTo>
                  <a:pt x="2587164" y="103016"/>
                </a:lnTo>
                <a:lnTo>
                  <a:pt x="2574259" y="107568"/>
                </a:lnTo>
                <a:lnTo>
                  <a:pt x="2564522" y="114311"/>
                </a:lnTo>
                <a:lnTo>
                  <a:pt x="2559321" y="122554"/>
                </a:lnTo>
                <a:lnTo>
                  <a:pt x="2559875" y="130871"/>
                </a:lnTo>
                <a:lnTo>
                  <a:pt x="2565846" y="137652"/>
                </a:lnTo>
                <a:lnTo>
                  <a:pt x="2576270" y="142218"/>
                </a:lnTo>
                <a:lnTo>
                  <a:pt x="2590182" y="143890"/>
                </a:lnTo>
                <a:lnTo>
                  <a:pt x="2604958" y="142218"/>
                </a:lnTo>
                <a:lnTo>
                  <a:pt x="2617900" y="137652"/>
                </a:lnTo>
                <a:lnTo>
                  <a:pt x="2627651" y="130871"/>
                </a:lnTo>
                <a:lnTo>
                  <a:pt x="2632854" y="122554"/>
                </a:lnTo>
                <a:lnTo>
                  <a:pt x="2632138" y="114311"/>
                </a:lnTo>
                <a:lnTo>
                  <a:pt x="2626075" y="107568"/>
                </a:lnTo>
                <a:lnTo>
                  <a:pt x="2615655" y="103016"/>
                </a:lnTo>
                <a:lnTo>
                  <a:pt x="2601866" y="101345"/>
                </a:lnTo>
                <a:close/>
              </a:path>
              <a:path w="3329940" h="1330960">
                <a:moveTo>
                  <a:pt x="2691782" y="101345"/>
                </a:moveTo>
                <a:lnTo>
                  <a:pt x="2677121" y="103016"/>
                </a:lnTo>
                <a:lnTo>
                  <a:pt x="2664318" y="107568"/>
                </a:lnTo>
                <a:lnTo>
                  <a:pt x="2654706" y="114311"/>
                </a:lnTo>
                <a:lnTo>
                  <a:pt x="2649618" y="122554"/>
                </a:lnTo>
                <a:lnTo>
                  <a:pt x="2650376" y="130871"/>
                </a:lnTo>
                <a:lnTo>
                  <a:pt x="2656539" y="137652"/>
                </a:lnTo>
                <a:lnTo>
                  <a:pt x="2667084" y="142218"/>
                </a:lnTo>
                <a:lnTo>
                  <a:pt x="2680987" y="143890"/>
                </a:lnTo>
                <a:lnTo>
                  <a:pt x="2695790" y="142218"/>
                </a:lnTo>
                <a:lnTo>
                  <a:pt x="2708641" y="137652"/>
                </a:lnTo>
                <a:lnTo>
                  <a:pt x="2718206" y="130871"/>
                </a:lnTo>
                <a:lnTo>
                  <a:pt x="2723151" y="122554"/>
                </a:lnTo>
                <a:lnTo>
                  <a:pt x="2722393" y="114311"/>
                </a:lnTo>
                <a:lnTo>
                  <a:pt x="2716229" y="107568"/>
                </a:lnTo>
                <a:lnTo>
                  <a:pt x="2705684" y="103016"/>
                </a:lnTo>
                <a:lnTo>
                  <a:pt x="2691782" y="101345"/>
                </a:lnTo>
                <a:close/>
              </a:path>
              <a:path w="3329940" h="1330960">
                <a:moveTo>
                  <a:pt x="2781825" y="101345"/>
                </a:moveTo>
                <a:lnTo>
                  <a:pt x="2767188" y="103016"/>
                </a:lnTo>
                <a:lnTo>
                  <a:pt x="2754456" y="107568"/>
                </a:lnTo>
                <a:lnTo>
                  <a:pt x="2744963" y="114311"/>
                </a:lnTo>
                <a:lnTo>
                  <a:pt x="2740042" y="122554"/>
                </a:lnTo>
                <a:lnTo>
                  <a:pt x="2740969" y="130871"/>
                </a:lnTo>
                <a:lnTo>
                  <a:pt x="2747265" y="137652"/>
                </a:lnTo>
                <a:lnTo>
                  <a:pt x="2757919" y="142218"/>
                </a:lnTo>
                <a:lnTo>
                  <a:pt x="2771919" y="143890"/>
                </a:lnTo>
                <a:lnTo>
                  <a:pt x="2786554" y="142218"/>
                </a:lnTo>
                <a:lnTo>
                  <a:pt x="2799272" y="137652"/>
                </a:lnTo>
                <a:lnTo>
                  <a:pt x="2808727" y="130871"/>
                </a:lnTo>
                <a:lnTo>
                  <a:pt x="2813575" y="122554"/>
                </a:lnTo>
                <a:lnTo>
                  <a:pt x="2812579" y="114311"/>
                </a:lnTo>
                <a:lnTo>
                  <a:pt x="2806272" y="107568"/>
                </a:lnTo>
                <a:lnTo>
                  <a:pt x="2795680" y="103016"/>
                </a:lnTo>
                <a:lnTo>
                  <a:pt x="2781825" y="101345"/>
                </a:lnTo>
                <a:close/>
              </a:path>
              <a:path w="3329940" h="1330960">
                <a:moveTo>
                  <a:pt x="2871868" y="101345"/>
                </a:moveTo>
                <a:lnTo>
                  <a:pt x="2857184" y="103016"/>
                </a:lnTo>
                <a:lnTo>
                  <a:pt x="2844499" y="107568"/>
                </a:lnTo>
                <a:lnTo>
                  <a:pt x="2835149" y="114311"/>
                </a:lnTo>
                <a:lnTo>
                  <a:pt x="2830466" y="122554"/>
                </a:lnTo>
                <a:lnTo>
                  <a:pt x="2831486" y="130871"/>
                </a:lnTo>
                <a:lnTo>
                  <a:pt x="2837864" y="137652"/>
                </a:lnTo>
                <a:lnTo>
                  <a:pt x="2848575" y="142218"/>
                </a:lnTo>
                <a:lnTo>
                  <a:pt x="2862597" y="143890"/>
                </a:lnTo>
                <a:lnTo>
                  <a:pt x="2877281" y="142218"/>
                </a:lnTo>
                <a:lnTo>
                  <a:pt x="2889965" y="137652"/>
                </a:lnTo>
                <a:lnTo>
                  <a:pt x="2899316" y="130871"/>
                </a:lnTo>
                <a:lnTo>
                  <a:pt x="2903999" y="122554"/>
                </a:lnTo>
                <a:lnTo>
                  <a:pt x="2902818" y="114311"/>
                </a:lnTo>
                <a:lnTo>
                  <a:pt x="2896363" y="107568"/>
                </a:lnTo>
                <a:lnTo>
                  <a:pt x="2885693" y="103016"/>
                </a:lnTo>
                <a:lnTo>
                  <a:pt x="2871868" y="101345"/>
                </a:lnTo>
                <a:close/>
              </a:path>
              <a:path w="3329940" h="1330960">
                <a:moveTo>
                  <a:pt x="2960260" y="101345"/>
                </a:moveTo>
                <a:lnTo>
                  <a:pt x="2945617" y="103016"/>
                </a:lnTo>
                <a:lnTo>
                  <a:pt x="2933034" y="107568"/>
                </a:lnTo>
                <a:lnTo>
                  <a:pt x="2923809" y="114311"/>
                </a:lnTo>
                <a:lnTo>
                  <a:pt x="2919239" y="122554"/>
                </a:lnTo>
                <a:lnTo>
                  <a:pt x="2920426" y="130871"/>
                </a:lnTo>
                <a:lnTo>
                  <a:pt x="2926922" y="137652"/>
                </a:lnTo>
                <a:lnTo>
                  <a:pt x="2937706" y="142218"/>
                </a:lnTo>
                <a:lnTo>
                  <a:pt x="2951751" y="143890"/>
                </a:lnTo>
                <a:lnTo>
                  <a:pt x="2966410" y="142218"/>
                </a:lnTo>
                <a:lnTo>
                  <a:pt x="2979008" y="137652"/>
                </a:lnTo>
                <a:lnTo>
                  <a:pt x="2988202" y="130871"/>
                </a:lnTo>
                <a:lnTo>
                  <a:pt x="2992645" y="122554"/>
                </a:lnTo>
                <a:lnTo>
                  <a:pt x="2991425" y="114311"/>
                </a:lnTo>
                <a:lnTo>
                  <a:pt x="2984882" y="107568"/>
                </a:lnTo>
                <a:lnTo>
                  <a:pt x="2974125" y="103016"/>
                </a:lnTo>
                <a:lnTo>
                  <a:pt x="2960260" y="101345"/>
                </a:lnTo>
                <a:close/>
              </a:path>
              <a:path w="3329940" h="1330960">
                <a:moveTo>
                  <a:pt x="3050176" y="101345"/>
                </a:moveTo>
                <a:lnTo>
                  <a:pt x="3035577" y="103016"/>
                </a:lnTo>
                <a:lnTo>
                  <a:pt x="3023109" y="107568"/>
                </a:lnTo>
                <a:lnTo>
                  <a:pt x="3014046" y="114311"/>
                </a:lnTo>
                <a:lnTo>
                  <a:pt x="3009663" y="122554"/>
                </a:lnTo>
                <a:lnTo>
                  <a:pt x="3011034" y="130871"/>
                </a:lnTo>
                <a:lnTo>
                  <a:pt x="3017680" y="137652"/>
                </a:lnTo>
                <a:lnTo>
                  <a:pt x="3028540" y="142218"/>
                </a:lnTo>
                <a:lnTo>
                  <a:pt x="3042556" y="143890"/>
                </a:lnTo>
                <a:lnTo>
                  <a:pt x="3057246" y="142218"/>
                </a:lnTo>
                <a:lnTo>
                  <a:pt x="3069782" y="137652"/>
                </a:lnTo>
                <a:lnTo>
                  <a:pt x="3078864" y="130871"/>
                </a:lnTo>
                <a:lnTo>
                  <a:pt x="3083196" y="122554"/>
                </a:lnTo>
                <a:lnTo>
                  <a:pt x="3081733" y="114311"/>
                </a:lnTo>
                <a:lnTo>
                  <a:pt x="3075020" y="107568"/>
                </a:lnTo>
                <a:lnTo>
                  <a:pt x="3064140" y="103016"/>
                </a:lnTo>
                <a:lnTo>
                  <a:pt x="3050176" y="101345"/>
                </a:lnTo>
                <a:close/>
              </a:path>
              <a:path w="3329940" h="1330960">
                <a:moveTo>
                  <a:pt x="3140092" y="101345"/>
                </a:moveTo>
                <a:lnTo>
                  <a:pt x="3125662" y="103016"/>
                </a:lnTo>
                <a:lnTo>
                  <a:pt x="3113327" y="107568"/>
                </a:lnTo>
                <a:lnTo>
                  <a:pt x="3104373" y="114311"/>
                </a:lnTo>
                <a:lnTo>
                  <a:pt x="3100087" y="122554"/>
                </a:lnTo>
                <a:lnTo>
                  <a:pt x="3101627" y="130871"/>
                </a:lnTo>
                <a:lnTo>
                  <a:pt x="3108405" y="137652"/>
                </a:lnTo>
                <a:lnTo>
                  <a:pt x="3119375" y="142218"/>
                </a:lnTo>
                <a:lnTo>
                  <a:pt x="3133488" y="143890"/>
                </a:lnTo>
                <a:lnTo>
                  <a:pt x="3148063" y="142218"/>
                </a:lnTo>
                <a:lnTo>
                  <a:pt x="3160460" y="137652"/>
                </a:lnTo>
                <a:lnTo>
                  <a:pt x="3169403" y="130871"/>
                </a:lnTo>
                <a:lnTo>
                  <a:pt x="3173620" y="122554"/>
                </a:lnTo>
                <a:lnTo>
                  <a:pt x="3171917" y="114311"/>
                </a:lnTo>
                <a:lnTo>
                  <a:pt x="3165047" y="107568"/>
                </a:lnTo>
                <a:lnTo>
                  <a:pt x="3154082" y="103016"/>
                </a:lnTo>
                <a:lnTo>
                  <a:pt x="3140092" y="101345"/>
                </a:lnTo>
                <a:close/>
              </a:path>
              <a:path w="3329940" h="1330960">
                <a:moveTo>
                  <a:pt x="3230135" y="101345"/>
                </a:moveTo>
                <a:lnTo>
                  <a:pt x="3215657" y="103016"/>
                </a:lnTo>
                <a:lnTo>
                  <a:pt x="3203370" y="107568"/>
                </a:lnTo>
                <a:lnTo>
                  <a:pt x="3194559" y="114311"/>
                </a:lnTo>
                <a:lnTo>
                  <a:pt x="3190511" y="122554"/>
                </a:lnTo>
                <a:lnTo>
                  <a:pt x="3192164" y="130871"/>
                </a:lnTo>
                <a:lnTo>
                  <a:pt x="3199068" y="137652"/>
                </a:lnTo>
                <a:lnTo>
                  <a:pt x="3210138" y="142218"/>
                </a:lnTo>
                <a:lnTo>
                  <a:pt x="3224293" y="143890"/>
                </a:lnTo>
                <a:lnTo>
                  <a:pt x="3238876" y="142218"/>
                </a:lnTo>
                <a:lnTo>
                  <a:pt x="3251138" y="137652"/>
                </a:lnTo>
                <a:lnTo>
                  <a:pt x="3259851" y="130871"/>
                </a:lnTo>
                <a:lnTo>
                  <a:pt x="3263790" y="122554"/>
                </a:lnTo>
                <a:lnTo>
                  <a:pt x="3262050" y="114311"/>
                </a:lnTo>
                <a:lnTo>
                  <a:pt x="3255106" y="107568"/>
                </a:lnTo>
                <a:lnTo>
                  <a:pt x="3244091" y="103016"/>
                </a:lnTo>
                <a:lnTo>
                  <a:pt x="3230135" y="101345"/>
                </a:lnTo>
                <a:close/>
              </a:path>
              <a:path w="3329940" h="1330960">
                <a:moveTo>
                  <a:pt x="1318658" y="152907"/>
                </a:moveTo>
                <a:lnTo>
                  <a:pt x="1277278" y="166088"/>
                </a:lnTo>
                <a:lnTo>
                  <a:pt x="1267832" y="183020"/>
                </a:lnTo>
                <a:lnTo>
                  <a:pt x="1271970" y="190007"/>
                </a:lnTo>
                <a:lnTo>
                  <a:pt x="1281227" y="194732"/>
                </a:lnTo>
                <a:lnTo>
                  <a:pt x="1294782" y="196468"/>
                </a:lnTo>
                <a:lnTo>
                  <a:pt x="1310304" y="194732"/>
                </a:lnTo>
                <a:lnTo>
                  <a:pt x="1324754" y="190007"/>
                </a:lnTo>
                <a:lnTo>
                  <a:pt x="1336537" y="183020"/>
                </a:lnTo>
                <a:lnTo>
                  <a:pt x="1344058" y="174497"/>
                </a:lnTo>
                <a:lnTo>
                  <a:pt x="1345697" y="166088"/>
                </a:lnTo>
                <a:lnTo>
                  <a:pt x="1341454" y="159226"/>
                </a:lnTo>
                <a:lnTo>
                  <a:pt x="1332164" y="154602"/>
                </a:lnTo>
                <a:lnTo>
                  <a:pt x="1318658" y="152907"/>
                </a:lnTo>
                <a:close/>
              </a:path>
              <a:path w="3329940" h="1330960">
                <a:moveTo>
                  <a:pt x="1410098" y="152907"/>
                </a:moveTo>
                <a:lnTo>
                  <a:pt x="1368932" y="166088"/>
                </a:lnTo>
                <a:lnTo>
                  <a:pt x="1359822" y="183020"/>
                </a:lnTo>
                <a:lnTo>
                  <a:pt x="1364092" y="190007"/>
                </a:lnTo>
                <a:lnTo>
                  <a:pt x="1373458" y="194732"/>
                </a:lnTo>
                <a:lnTo>
                  <a:pt x="1387111" y="196468"/>
                </a:lnTo>
                <a:lnTo>
                  <a:pt x="1402534" y="194732"/>
                </a:lnTo>
                <a:lnTo>
                  <a:pt x="1416861" y="190007"/>
                </a:lnTo>
                <a:lnTo>
                  <a:pt x="1428473" y="183020"/>
                </a:lnTo>
                <a:lnTo>
                  <a:pt x="1435752" y="174497"/>
                </a:lnTo>
                <a:lnTo>
                  <a:pt x="1437298" y="166088"/>
                </a:lnTo>
                <a:lnTo>
                  <a:pt x="1432974" y="159226"/>
                </a:lnTo>
                <a:lnTo>
                  <a:pt x="1423625" y="154602"/>
                </a:lnTo>
                <a:lnTo>
                  <a:pt x="1410098" y="152907"/>
                </a:lnTo>
                <a:close/>
              </a:path>
              <a:path w="3329940" h="1330960">
                <a:moveTo>
                  <a:pt x="1500014" y="152907"/>
                </a:moveTo>
                <a:lnTo>
                  <a:pt x="1459152" y="166088"/>
                </a:lnTo>
                <a:lnTo>
                  <a:pt x="1450339" y="183020"/>
                </a:lnTo>
                <a:lnTo>
                  <a:pt x="1454691" y="190007"/>
                </a:lnTo>
                <a:lnTo>
                  <a:pt x="1464115" y="194732"/>
                </a:lnTo>
                <a:lnTo>
                  <a:pt x="1477789" y="196468"/>
                </a:lnTo>
                <a:lnTo>
                  <a:pt x="1493190" y="194732"/>
                </a:lnTo>
                <a:lnTo>
                  <a:pt x="1507459" y="190007"/>
                </a:lnTo>
                <a:lnTo>
                  <a:pt x="1518991" y="183020"/>
                </a:lnTo>
                <a:lnTo>
                  <a:pt x="1526176" y="174497"/>
                </a:lnTo>
                <a:lnTo>
                  <a:pt x="1527535" y="166088"/>
                </a:lnTo>
                <a:lnTo>
                  <a:pt x="1523049" y="159226"/>
                </a:lnTo>
                <a:lnTo>
                  <a:pt x="1513585" y="154602"/>
                </a:lnTo>
                <a:lnTo>
                  <a:pt x="1500014" y="152907"/>
                </a:lnTo>
                <a:close/>
              </a:path>
              <a:path w="3329940" h="1330960">
                <a:moveTo>
                  <a:pt x="1591581" y="152907"/>
                </a:moveTo>
                <a:lnTo>
                  <a:pt x="1550808" y="166088"/>
                </a:lnTo>
                <a:lnTo>
                  <a:pt x="1542418" y="183020"/>
                </a:lnTo>
                <a:lnTo>
                  <a:pt x="1546956" y="190007"/>
                </a:lnTo>
                <a:lnTo>
                  <a:pt x="1556471" y="194732"/>
                </a:lnTo>
                <a:lnTo>
                  <a:pt x="1570118" y="196468"/>
                </a:lnTo>
                <a:lnTo>
                  <a:pt x="1585529" y="194732"/>
                </a:lnTo>
                <a:lnTo>
                  <a:pt x="1599677" y="190007"/>
                </a:lnTo>
                <a:lnTo>
                  <a:pt x="1611016" y="183020"/>
                </a:lnTo>
                <a:lnTo>
                  <a:pt x="1617997" y="174497"/>
                </a:lnTo>
                <a:lnTo>
                  <a:pt x="1619192" y="166088"/>
                </a:lnTo>
                <a:lnTo>
                  <a:pt x="1614600" y="159226"/>
                </a:lnTo>
                <a:lnTo>
                  <a:pt x="1605102" y="154602"/>
                </a:lnTo>
                <a:lnTo>
                  <a:pt x="1591581" y="152907"/>
                </a:lnTo>
                <a:close/>
              </a:path>
              <a:path w="3329940" h="1330960">
                <a:moveTo>
                  <a:pt x="1681370" y="152907"/>
                </a:moveTo>
                <a:lnTo>
                  <a:pt x="1640936" y="166088"/>
                </a:lnTo>
                <a:lnTo>
                  <a:pt x="1632848" y="183020"/>
                </a:lnTo>
                <a:lnTo>
                  <a:pt x="1637555" y="190007"/>
                </a:lnTo>
                <a:lnTo>
                  <a:pt x="1647215" y="194732"/>
                </a:lnTo>
                <a:lnTo>
                  <a:pt x="1660923" y="196468"/>
                </a:lnTo>
                <a:lnTo>
                  <a:pt x="1676236" y="194732"/>
                </a:lnTo>
                <a:lnTo>
                  <a:pt x="1690276" y="190007"/>
                </a:lnTo>
                <a:lnTo>
                  <a:pt x="1701482" y="183020"/>
                </a:lnTo>
                <a:lnTo>
                  <a:pt x="1708294" y="174497"/>
                </a:lnTo>
                <a:lnTo>
                  <a:pt x="1709320" y="166088"/>
                </a:lnTo>
                <a:lnTo>
                  <a:pt x="1704595" y="159226"/>
                </a:lnTo>
                <a:lnTo>
                  <a:pt x="1694989" y="154602"/>
                </a:lnTo>
                <a:lnTo>
                  <a:pt x="1681370" y="152907"/>
                </a:lnTo>
                <a:close/>
              </a:path>
              <a:path w="3329940" h="1330960">
                <a:moveTo>
                  <a:pt x="1772810" y="152907"/>
                </a:moveTo>
                <a:lnTo>
                  <a:pt x="1732644" y="166088"/>
                </a:lnTo>
                <a:lnTo>
                  <a:pt x="1724907" y="183020"/>
                </a:lnTo>
                <a:lnTo>
                  <a:pt x="1729757" y="190007"/>
                </a:lnTo>
                <a:lnTo>
                  <a:pt x="1739465" y="194732"/>
                </a:lnTo>
                <a:lnTo>
                  <a:pt x="1753125" y="196468"/>
                </a:lnTo>
                <a:lnTo>
                  <a:pt x="1768468" y="194732"/>
                </a:lnTo>
                <a:lnTo>
                  <a:pt x="1782430" y="190007"/>
                </a:lnTo>
                <a:lnTo>
                  <a:pt x="1793487" y="183020"/>
                </a:lnTo>
                <a:lnTo>
                  <a:pt x="1800115" y="174497"/>
                </a:lnTo>
                <a:lnTo>
                  <a:pt x="1801010" y="166088"/>
                </a:lnTo>
                <a:lnTo>
                  <a:pt x="1796130" y="159226"/>
                </a:lnTo>
                <a:lnTo>
                  <a:pt x="1786417" y="154602"/>
                </a:lnTo>
                <a:lnTo>
                  <a:pt x="1772810" y="152907"/>
                </a:lnTo>
                <a:close/>
              </a:path>
              <a:path w="3329940" h="1330960">
                <a:moveTo>
                  <a:pt x="2315481" y="152907"/>
                </a:moveTo>
                <a:lnTo>
                  <a:pt x="2300483" y="154602"/>
                </a:lnTo>
                <a:lnTo>
                  <a:pt x="2287128" y="159226"/>
                </a:lnTo>
                <a:lnTo>
                  <a:pt x="2276869" y="166088"/>
                </a:lnTo>
                <a:lnTo>
                  <a:pt x="2271158" y="174497"/>
                </a:lnTo>
                <a:lnTo>
                  <a:pt x="2271158" y="183020"/>
                </a:lnTo>
                <a:lnTo>
                  <a:pt x="2276778" y="190007"/>
                </a:lnTo>
                <a:lnTo>
                  <a:pt x="2287017" y="194732"/>
                </a:lnTo>
                <a:lnTo>
                  <a:pt x="2300876" y="196468"/>
                </a:lnTo>
                <a:lnTo>
                  <a:pt x="2316021" y="194732"/>
                </a:lnTo>
                <a:lnTo>
                  <a:pt x="2329451" y="190007"/>
                </a:lnTo>
                <a:lnTo>
                  <a:pt x="2339738" y="183020"/>
                </a:lnTo>
                <a:lnTo>
                  <a:pt x="2345453" y="174497"/>
                </a:lnTo>
                <a:lnTo>
                  <a:pt x="2345235" y="166088"/>
                </a:lnTo>
                <a:lnTo>
                  <a:pt x="2339516" y="159226"/>
                </a:lnTo>
                <a:lnTo>
                  <a:pt x="2329272" y="154602"/>
                </a:lnTo>
                <a:lnTo>
                  <a:pt x="2315481" y="152907"/>
                </a:lnTo>
                <a:close/>
              </a:path>
              <a:path w="3329940" h="1330960">
                <a:moveTo>
                  <a:pt x="2406921" y="152907"/>
                </a:moveTo>
                <a:lnTo>
                  <a:pt x="2391983" y="154602"/>
                </a:lnTo>
                <a:lnTo>
                  <a:pt x="2378759" y="159226"/>
                </a:lnTo>
                <a:lnTo>
                  <a:pt x="2368630" y="166088"/>
                </a:lnTo>
                <a:lnTo>
                  <a:pt x="2362979" y="174497"/>
                </a:lnTo>
                <a:lnTo>
                  <a:pt x="2363203" y="183020"/>
                </a:lnTo>
                <a:lnTo>
                  <a:pt x="2368964" y="190007"/>
                </a:lnTo>
                <a:lnTo>
                  <a:pt x="2379320" y="194732"/>
                </a:lnTo>
                <a:lnTo>
                  <a:pt x="2393332" y="196468"/>
                </a:lnTo>
                <a:lnTo>
                  <a:pt x="2408362" y="194732"/>
                </a:lnTo>
                <a:lnTo>
                  <a:pt x="2421653" y="190007"/>
                </a:lnTo>
                <a:lnTo>
                  <a:pt x="2431801" y="183020"/>
                </a:lnTo>
                <a:lnTo>
                  <a:pt x="2437401" y="174497"/>
                </a:lnTo>
                <a:lnTo>
                  <a:pt x="2437085" y="166088"/>
                </a:lnTo>
                <a:lnTo>
                  <a:pt x="2431257" y="159226"/>
                </a:lnTo>
                <a:lnTo>
                  <a:pt x="2420881" y="154602"/>
                </a:lnTo>
                <a:lnTo>
                  <a:pt x="2406921" y="152907"/>
                </a:lnTo>
                <a:close/>
              </a:path>
              <a:path w="3329940" h="1330960">
                <a:moveTo>
                  <a:pt x="2496964" y="152907"/>
                </a:moveTo>
                <a:lnTo>
                  <a:pt x="2481978" y="154602"/>
                </a:lnTo>
                <a:lnTo>
                  <a:pt x="2468802" y="159226"/>
                </a:lnTo>
                <a:lnTo>
                  <a:pt x="2458816" y="166088"/>
                </a:lnTo>
                <a:lnTo>
                  <a:pt x="2453403" y="174497"/>
                </a:lnTo>
                <a:lnTo>
                  <a:pt x="2453740" y="183020"/>
                </a:lnTo>
                <a:lnTo>
                  <a:pt x="2459626" y="190007"/>
                </a:lnTo>
                <a:lnTo>
                  <a:pt x="2470084" y="194732"/>
                </a:lnTo>
                <a:lnTo>
                  <a:pt x="2484137" y="196468"/>
                </a:lnTo>
                <a:lnTo>
                  <a:pt x="2499123" y="194732"/>
                </a:lnTo>
                <a:lnTo>
                  <a:pt x="2512299" y="190007"/>
                </a:lnTo>
                <a:lnTo>
                  <a:pt x="2522285" y="183020"/>
                </a:lnTo>
                <a:lnTo>
                  <a:pt x="2527698" y="174497"/>
                </a:lnTo>
                <a:lnTo>
                  <a:pt x="2527218" y="166088"/>
                </a:lnTo>
                <a:lnTo>
                  <a:pt x="2521284" y="159226"/>
                </a:lnTo>
                <a:lnTo>
                  <a:pt x="2510874" y="154602"/>
                </a:lnTo>
                <a:lnTo>
                  <a:pt x="2496964" y="152907"/>
                </a:lnTo>
                <a:close/>
              </a:path>
              <a:path w="3329940" h="1330960">
                <a:moveTo>
                  <a:pt x="2588277" y="152907"/>
                </a:moveTo>
                <a:lnTo>
                  <a:pt x="2573479" y="154602"/>
                </a:lnTo>
                <a:lnTo>
                  <a:pt x="2560480" y="159226"/>
                </a:lnTo>
                <a:lnTo>
                  <a:pt x="2550647" y="166088"/>
                </a:lnTo>
                <a:lnTo>
                  <a:pt x="2545351" y="174497"/>
                </a:lnTo>
                <a:lnTo>
                  <a:pt x="2545873" y="183020"/>
                </a:lnTo>
                <a:lnTo>
                  <a:pt x="2551907" y="190007"/>
                </a:lnTo>
                <a:lnTo>
                  <a:pt x="2562442" y="194732"/>
                </a:lnTo>
                <a:lnTo>
                  <a:pt x="2576466" y="196468"/>
                </a:lnTo>
                <a:lnTo>
                  <a:pt x="2591500" y="194732"/>
                </a:lnTo>
                <a:lnTo>
                  <a:pt x="2604628" y="190007"/>
                </a:lnTo>
                <a:lnTo>
                  <a:pt x="2614471" y="183020"/>
                </a:lnTo>
                <a:lnTo>
                  <a:pt x="2619646" y="174497"/>
                </a:lnTo>
                <a:lnTo>
                  <a:pt x="2618977" y="166088"/>
                </a:lnTo>
                <a:lnTo>
                  <a:pt x="2612867" y="159226"/>
                </a:lnTo>
                <a:lnTo>
                  <a:pt x="2602305" y="154602"/>
                </a:lnTo>
                <a:lnTo>
                  <a:pt x="2588277" y="152907"/>
                </a:lnTo>
                <a:close/>
              </a:path>
              <a:path w="3329940" h="1330960">
                <a:moveTo>
                  <a:pt x="2678447" y="152907"/>
                </a:moveTo>
                <a:lnTo>
                  <a:pt x="2663580" y="154602"/>
                </a:lnTo>
                <a:lnTo>
                  <a:pt x="2650570" y="159226"/>
                </a:lnTo>
                <a:lnTo>
                  <a:pt x="2640799" y="166088"/>
                </a:lnTo>
                <a:lnTo>
                  <a:pt x="2635648" y="174497"/>
                </a:lnTo>
                <a:lnTo>
                  <a:pt x="2636356" y="183020"/>
                </a:lnTo>
                <a:lnTo>
                  <a:pt x="2642554" y="190007"/>
                </a:lnTo>
                <a:lnTo>
                  <a:pt x="2653204" y="194732"/>
                </a:lnTo>
                <a:lnTo>
                  <a:pt x="2667271" y="196468"/>
                </a:lnTo>
                <a:lnTo>
                  <a:pt x="2682209" y="194732"/>
                </a:lnTo>
                <a:lnTo>
                  <a:pt x="2695243" y="190007"/>
                </a:lnTo>
                <a:lnTo>
                  <a:pt x="2704990" y="183020"/>
                </a:lnTo>
                <a:lnTo>
                  <a:pt x="2710070" y="174497"/>
                </a:lnTo>
                <a:lnTo>
                  <a:pt x="2709219" y="166088"/>
                </a:lnTo>
                <a:lnTo>
                  <a:pt x="2702974" y="159226"/>
                </a:lnTo>
                <a:lnTo>
                  <a:pt x="2692371" y="154602"/>
                </a:lnTo>
                <a:lnTo>
                  <a:pt x="2678447" y="152907"/>
                </a:lnTo>
                <a:close/>
              </a:path>
              <a:path w="3329940" h="1330960">
                <a:moveTo>
                  <a:pt x="2769887" y="152907"/>
                </a:moveTo>
                <a:lnTo>
                  <a:pt x="2755064" y="154602"/>
                </a:lnTo>
                <a:lnTo>
                  <a:pt x="2742169" y="159226"/>
                </a:lnTo>
                <a:lnTo>
                  <a:pt x="2732561" y="166088"/>
                </a:lnTo>
                <a:lnTo>
                  <a:pt x="2727596" y="174497"/>
                </a:lnTo>
                <a:lnTo>
                  <a:pt x="2728419" y="183020"/>
                </a:lnTo>
                <a:lnTo>
                  <a:pt x="2734756" y="190007"/>
                </a:lnTo>
                <a:lnTo>
                  <a:pt x="2745545" y="194732"/>
                </a:lnTo>
                <a:lnTo>
                  <a:pt x="2759727" y="196468"/>
                </a:lnTo>
                <a:lnTo>
                  <a:pt x="2774568" y="194732"/>
                </a:lnTo>
                <a:lnTo>
                  <a:pt x="2787492" y="190007"/>
                </a:lnTo>
                <a:lnTo>
                  <a:pt x="2797107" y="183020"/>
                </a:lnTo>
                <a:lnTo>
                  <a:pt x="2802018" y="174497"/>
                </a:lnTo>
                <a:lnTo>
                  <a:pt x="2800980" y="166088"/>
                </a:lnTo>
                <a:lnTo>
                  <a:pt x="2794573" y="159226"/>
                </a:lnTo>
                <a:lnTo>
                  <a:pt x="2783855" y="154602"/>
                </a:lnTo>
                <a:lnTo>
                  <a:pt x="2769887" y="152907"/>
                </a:lnTo>
                <a:close/>
              </a:path>
              <a:path w="3329940" h="1330960">
                <a:moveTo>
                  <a:pt x="2859803" y="152907"/>
                </a:moveTo>
                <a:lnTo>
                  <a:pt x="2845021" y="154602"/>
                </a:lnTo>
                <a:lnTo>
                  <a:pt x="2832228" y="159226"/>
                </a:lnTo>
                <a:lnTo>
                  <a:pt x="2822745" y="166088"/>
                </a:lnTo>
                <a:lnTo>
                  <a:pt x="2817893" y="174497"/>
                </a:lnTo>
                <a:lnTo>
                  <a:pt x="2819008" y="183020"/>
                </a:lnTo>
                <a:lnTo>
                  <a:pt x="2825481" y="190007"/>
                </a:lnTo>
                <a:lnTo>
                  <a:pt x="2836288" y="194732"/>
                </a:lnTo>
                <a:lnTo>
                  <a:pt x="2850405" y="196468"/>
                </a:lnTo>
                <a:lnTo>
                  <a:pt x="2865327" y="194732"/>
                </a:lnTo>
                <a:lnTo>
                  <a:pt x="2878154" y="190007"/>
                </a:lnTo>
                <a:lnTo>
                  <a:pt x="2887552" y="183020"/>
                </a:lnTo>
                <a:lnTo>
                  <a:pt x="2892188" y="174497"/>
                </a:lnTo>
                <a:lnTo>
                  <a:pt x="2891146" y="166088"/>
                </a:lnTo>
                <a:lnTo>
                  <a:pt x="2884711" y="159226"/>
                </a:lnTo>
                <a:lnTo>
                  <a:pt x="2873918" y="154602"/>
                </a:lnTo>
                <a:lnTo>
                  <a:pt x="2859803" y="152907"/>
                </a:lnTo>
                <a:close/>
              </a:path>
              <a:path w="3329940" h="1330960">
                <a:moveTo>
                  <a:pt x="2951370" y="152907"/>
                </a:moveTo>
                <a:lnTo>
                  <a:pt x="2936614" y="154602"/>
                </a:lnTo>
                <a:lnTo>
                  <a:pt x="2923906" y="159226"/>
                </a:lnTo>
                <a:lnTo>
                  <a:pt x="2914580" y="166088"/>
                </a:lnTo>
                <a:lnTo>
                  <a:pt x="2909968" y="174497"/>
                </a:lnTo>
                <a:lnTo>
                  <a:pt x="2911176" y="183020"/>
                </a:lnTo>
                <a:lnTo>
                  <a:pt x="2917731" y="190007"/>
                </a:lnTo>
                <a:lnTo>
                  <a:pt x="2928595" y="194732"/>
                </a:lnTo>
                <a:lnTo>
                  <a:pt x="2942734" y="196468"/>
                </a:lnTo>
                <a:lnTo>
                  <a:pt x="2957637" y="194732"/>
                </a:lnTo>
                <a:lnTo>
                  <a:pt x="2970420" y="190007"/>
                </a:lnTo>
                <a:lnTo>
                  <a:pt x="2979774" y="183020"/>
                </a:lnTo>
                <a:lnTo>
                  <a:pt x="2984390" y="174497"/>
                </a:lnTo>
                <a:lnTo>
                  <a:pt x="2983017" y="166088"/>
                </a:lnTo>
                <a:lnTo>
                  <a:pt x="2976357" y="159226"/>
                </a:lnTo>
                <a:lnTo>
                  <a:pt x="2965459" y="154602"/>
                </a:lnTo>
                <a:lnTo>
                  <a:pt x="2951370" y="152907"/>
                </a:lnTo>
                <a:close/>
              </a:path>
              <a:path w="3329940" h="1330960">
                <a:moveTo>
                  <a:pt x="3041413" y="152907"/>
                </a:moveTo>
                <a:lnTo>
                  <a:pt x="3026627" y="154602"/>
                </a:lnTo>
                <a:lnTo>
                  <a:pt x="3013997" y="159226"/>
                </a:lnTo>
                <a:lnTo>
                  <a:pt x="3004819" y="166088"/>
                </a:lnTo>
                <a:lnTo>
                  <a:pt x="3000392" y="174497"/>
                </a:lnTo>
                <a:lnTo>
                  <a:pt x="3001716" y="183020"/>
                </a:lnTo>
                <a:lnTo>
                  <a:pt x="3008409" y="190007"/>
                </a:lnTo>
                <a:lnTo>
                  <a:pt x="3019412" y="194732"/>
                </a:lnTo>
                <a:lnTo>
                  <a:pt x="3033666" y="196468"/>
                </a:lnTo>
                <a:lnTo>
                  <a:pt x="3048398" y="194732"/>
                </a:lnTo>
                <a:lnTo>
                  <a:pt x="3061034" y="190007"/>
                </a:lnTo>
                <a:lnTo>
                  <a:pt x="3070242" y="183020"/>
                </a:lnTo>
                <a:lnTo>
                  <a:pt x="3074687" y="174497"/>
                </a:lnTo>
                <a:lnTo>
                  <a:pt x="3073203" y="166088"/>
                </a:lnTo>
                <a:lnTo>
                  <a:pt x="3066432" y="159226"/>
                </a:lnTo>
                <a:lnTo>
                  <a:pt x="3055470" y="154602"/>
                </a:lnTo>
                <a:lnTo>
                  <a:pt x="3041413" y="152907"/>
                </a:lnTo>
                <a:close/>
              </a:path>
              <a:path w="3329940" h="1330960">
                <a:moveTo>
                  <a:pt x="3131329" y="152907"/>
                </a:moveTo>
                <a:lnTo>
                  <a:pt x="3116623" y="154602"/>
                </a:lnTo>
                <a:lnTo>
                  <a:pt x="3104072" y="159226"/>
                </a:lnTo>
                <a:lnTo>
                  <a:pt x="3095021" y="166088"/>
                </a:lnTo>
                <a:lnTo>
                  <a:pt x="3090816" y="174497"/>
                </a:lnTo>
                <a:lnTo>
                  <a:pt x="3092306" y="183020"/>
                </a:lnTo>
                <a:lnTo>
                  <a:pt x="3099119" y="190007"/>
                </a:lnTo>
                <a:lnTo>
                  <a:pt x="3110193" y="194732"/>
                </a:lnTo>
                <a:lnTo>
                  <a:pt x="3124471" y="196468"/>
                </a:lnTo>
                <a:lnTo>
                  <a:pt x="3139233" y="194732"/>
                </a:lnTo>
                <a:lnTo>
                  <a:pt x="3151792" y="190007"/>
                </a:lnTo>
                <a:lnTo>
                  <a:pt x="3160851" y="183020"/>
                </a:lnTo>
                <a:lnTo>
                  <a:pt x="3165111" y="174497"/>
                </a:lnTo>
                <a:lnTo>
                  <a:pt x="3163387" y="166088"/>
                </a:lnTo>
                <a:lnTo>
                  <a:pt x="3156459" y="159226"/>
                </a:lnTo>
                <a:lnTo>
                  <a:pt x="3145412" y="154602"/>
                </a:lnTo>
                <a:lnTo>
                  <a:pt x="3131329" y="152907"/>
                </a:lnTo>
                <a:close/>
              </a:path>
              <a:path w="3329940" h="1330960">
                <a:moveTo>
                  <a:pt x="1198516" y="207390"/>
                </a:moveTo>
                <a:lnTo>
                  <a:pt x="1156118" y="220999"/>
                </a:lnTo>
                <a:lnTo>
                  <a:pt x="1146184" y="238305"/>
                </a:lnTo>
                <a:lnTo>
                  <a:pt x="1150192" y="245411"/>
                </a:lnTo>
                <a:lnTo>
                  <a:pt x="1159440" y="250207"/>
                </a:lnTo>
                <a:lnTo>
                  <a:pt x="1173116" y="251967"/>
                </a:lnTo>
                <a:lnTo>
                  <a:pt x="1188795" y="250207"/>
                </a:lnTo>
                <a:lnTo>
                  <a:pt x="1203485" y="245411"/>
                </a:lnTo>
                <a:lnTo>
                  <a:pt x="1215532" y="238305"/>
                </a:lnTo>
                <a:lnTo>
                  <a:pt x="1223281" y="229615"/>
                </a:lnTo>
                <a:lnTo>
                  <a:pt x="1225234" y="220999"/>
                </a:lnTo>
                <a:lnTo>
                  <a:pt x="1221185" y="213931"/>
                </a:lnTo>
                <a:lnTo>
                  <a:pt x="1211994" y="209149"/>
                </a:lnTo>
                <a:lnTo>
                  <a:pt x="1198516" y="207390"/>
                </a:lnTo>
                <a:close/>
              </a:path>
              <a:path w="3329940" h="1330960">
                <a:moveTo>
                  <a:pt x="1289829" y="207390"/>
                </a:moveTo>
                <a:lnTo>
                  <a:pt x="1247752" y="220999"/>
                </a:lnTo>
                <a:lnTo>
                  <a:pt x="1238172" y="238305"/>
                </a:lnTo>
                <a:lnTo>
                  <a:pt x="1242299" y="245411"/>
                </a:lnTo>
                <a:lnTo>
                  <a:pt x="1251618" y="250207"/>
                </a:lnTo>
                <a:lnTo>
                  <a:pt x="1265318" y="251967"/>
                </a:lnTo>
                <a:lnTo>
                  <a:pt x="1281028" y="250207"/>
                </a:lnTo>
                <a:lnTo>
                  <a:pt x="1295655" y="245411"/>
                </a:lnTo>
                <a:lnTo>
                  <a:pt x="1307591" y="238305"/>
                </a:lnTo>
                <a:lnTo>
                  <a:pt x="1315229" y="229615"/>
                </a:lnTo>
                <a:lnTo>
                  <a:pt x="1317011" y="220999"/>
                </a:lnTo>
                <a:lnTo>
                  <a:pt x="1312816" y="213931"/>
                </a:lnTo>
                <a:lnTo>
                  <a:pt x="1303477" y="209149"/>
                </a:lnTo>
                <a:lnTo>
                  <a:pt x="1289829" y="207390"/>
                </a:lnTo>
                <a:close/>
              </a:path>
              <a:path w="3329940" h="1330960">
                <a:moveTo>
                  <a:pt x="1381269" y="207390"/>
                </a:moveTo>
                <a:lnTo>
                  <a:pt x="1339514" y="220999"/>
                </a:lnTo>
                <a:lnTo>
                  <a:pt x="1330251" y="238305"/>
                </a:lnTo>
                <a:lnTo>
                  <a:pt x="1334533" y="245411"/>
                </a:lnTo>
                <a:lnTo>
                  <a:pt x="1343959" y="250207"/>
                </a:lnTo>
                <a:lnTo>
                  <a:pt x="1357647" y="251967"/>
                </a:lnTo>
                <a:lnTo>
                  <a:pt x="1373316" y="250207"/>
                </a:lnTo>
                <a:lnTo>
                  <a:pt x="1387841" y="245411"/>
                </a:lnTo>
                <a:lnTo>
                  <a:pt x="1399652" y="238305"/>
                </a:lnTo>
                <a:lnTo>
                  <a:pt x="1407177" y="229615"/>
                </a:lnTo>
                <a:lnTo>
                  <a:pt x="1408719" y="220999"/>
                </a:lnTo>
                <a:lnTo>
                  <a:pt x="1404367" y="213931"/>
                </a:lnTo>
                <a:lnTo>
                  <a:pt x="1394943" y="209149"/>
                </a:lnTo>
                <a:lnTo>
                  <a:pt x="1381269" y="207390"/>
                </a:lnTo>
                <a:close/>
              </a:path>
              <a:path w="3329940" h="1330960">
                <a:moveTo>
                  <a:pt x="1472709" y="207390"/>
                </a:moveTo>
                <a:lnTo>
                  <a:pt x="1431114" y="220999"/>
                </a:lnTo>
                <a:lnTo>
                  <a:pt x="1422240" y="238305"/>
                </a:lnTo>
                <a:lnTo>
                  <a:pt x="1426687" y="245411"/>
                </a:lnTo>
                <a:lnTo>
                  <a:pt x="1436206" y="250207"/>
                </a:lnTo>
                <a:lnTo>
                  <a:pt x="1449976" y="251967"/>
                </a:lnTo>
                <a:lnTo>
                  <a:pt x="1465547" y="250207"/>
                </a:lnTo>
                <a:lnTo>
                  <a:pt x="1479964" y="245411"/>
                </a:lnTo>
                <a:lnTo>
                  <a:pt x="1491642" y="238305"/>
                </a:lnTo>
                <a:lnTo>
                  <a:pt x="1498998" y="229615"/>
                </a:lnTo>
                <a:lnTo>
                  <a:pt x="1500409" y="220999"/>
                </a:lnTo>
                <a:lnTo>
                  <a:pt x="1495902" y="213931"/>
                </a:lnTo>
                <a:lnTo>
                  <a:pt x="1486371" y="209149"/>
                </a:lnTo>
                <a:lnTo>
                  <a:pt x="1472709" y="207390"/>
                </a:lnTo>
                <a:close/>
              </a:path>
              <a:path w="3329940" h="1330960">
                <a:moveTo>
                  <a:pt x="1564149" y="207390"/>
                </a:moveTo>
                <a:lnTo>
                  <a:pt x="1522876" y="220999"/>
                </a:lnTo>
                <a:lnTo>
                  <a:pt x="1514284" y="238305"/>
                </a:lnTo>
                <a:lnTo>
                  <a:pt x="1518826" y="245411"/>
                </a:lnTo>
                <a:lnTo>
                  <a:pt x="1528440" y="250207"/>
                </a:lnTo>
                <a:lnTo>
                  <a:pt x="1542305" y="251967"/>
                </a:lnTo>
                <a:lnTo>
                  <a:pt x="1557835" y="250207"/>
                </a:lnTo>
                <a:lnTo>
                  <a:pt x="1572150" y="245411"/>
                </a:lnTo>
                <a:lnTo>
                  <a:pt x="1583703" y="238305"/>
                </a:lnTo>
                <a:lnTo>
                  <a:pt x="1590946" y="229615"/>
                </a:lnTo>
                <a:lnTo>
                  <a:pt x="1592117" y="220999"/>
                </a:lnTo>
                <a:lnTo>
                  <a:pt x="1587453" y="213931"/>
                </a:lnTo>
                <a:lnTo>
                  <a:pt x="1577837" y="209149"/>
                </a:lnTo>
                <a:lnTo>
                  <a:pt x="1564149" y="207390"/>
                </a:lnTo>
                <a:close/>
              </a:path>
              <a:path w="3329940" h="1330960">
                <a:moveTo>
                  <a:pt x="1655716" y="207390"/>
                </a:moveTo>
                <a:lnTo>
                  <a:pt x="1614657" y="220999"/>
                </a:lnTo>
                <a:lnTo>
                  <a:pt x="1606363" y="238305"/>
                </a:lnTo>
                <a:lnTo>
                  <a:pt x="1611060" y="245411"/>
                </a:lnTo>
                <a:lnTo>
                  <a:pt x="1620781" y="250207"/>
                </a:lnTo>
                <a:lnTo>
                  <a:pt x="1634634" y="251967"/>
                </a:lnTo>
                <a:lnTo>
                  <a:pt x="1650138" y="250207"/>
                </a:lnTo>
                <a:lnTo>
                  <a:pt x="1664368" y="245411"/>
                </a:lnTo>
                <a:lnTo>
                  <a:pt x="1675764" y="238305"/>
                </a:lnTo>
                <a:lnTo>
                  <a:pt x="1682767" y="229615"/>
                </a:lnTo>
                <a:lnTo>
                  <a:pt x="1683827" y="220999"/>
                </a:lnTo>
                <a:lnTo>
                  <a:pt x="1679052" y="213931"/>
                </a:lnTo>
                <a:lnTo>
                  <a:pt x="1669372" y="209149"/>
                </a:lnTo>
                <a:lnTo>
                  <a:pt x="1655716" y="207390"/>
                </a:lnTo>
                <a:close/>
              </a:path>
              <a:path w="3329940" h="1330960">
                <a:moveTo>
                  <a:pt x="1748553" y="207390"/>
                </a:moveTo>
                <a:lnTo>
                  <a:pt x="1707869" y="220999"/>
                </a:lnTo>
                <a:lnTo>
                  <a:pt x="1699930" y="238305"/>
                </a:lnTo>
                <a:lnTo>
                  <a:pt x="1704754" y="245411"/>
                </a:lnTo>
                <a:lnTo>
                  <a:pt x="1714555" y="250207"/>
                </a:lnTo>
                <a:lnTo>
                  <a:pt x="1728487" y="251967"/>
                </a:lnTo>
                <a:lnTo>
                  <a:pt x="1743949" y="250207"/>
                </a:lnTo>
                <a:lnTo>
                  <a:pt x="1758078" y="245411"/>
                </a:lnTo>
                <a:lnTo>
                  <a:pt x="1769349" y="238305"/>
                </a:lnTo>
                <a:lnTo>
                  <a:pt x="1776239" y="229615"/>
                </a:lnTo>
                <a:lnTo>
                  <a:pt x="1777074" y="220999"/>
                </a:lnTo>
                <a:lnTo>
                  <a:pt x="1772159" y="213931"/>
                </a:lnTo>
                <a:lnTo>
                  <a:pt x="1762362" y="209149"/>
                </a:lnTo>
                <a:lnTo>
                  <a:pt x="1748553" y="207390"/>
                </a:lnTo>
                <a:close/>
              </a:path>
              <a:path w="3329940" h="1330960">
                <a:moveTo>
                  <a:pt x="1839993" y="207390"/>
                </a:moveTo>
                <a:lnTo>
                  <a:pt x="1799631" y="220999"/>
                </a:lnTo>
                <a:lnTo>
                  <a:pt x="1792009" y="238305"/>
                </a:lnTo>
                <a:lnTo>
                  <a:pt x="1796988" y="245411"/>
                </a:lnTo>
                <a:lnTo>
                  <a:pt x="1806896" y="250207"/>
                </a:lnTo>
                <a:lnTo>
                  <a:pt x="1820816" y="251967"/>
                </a:lnTo>
                <a:lnTo>
                  <a:pt x="1836254" y="250207"/>
                </a:lnTo>
                <a:lnTo>
                  <a:pt x="1850312" y="245411"/>
                </a:lnTo>
                <a:lnTo>
                  <a:pt x="1861464" y="238305"/>
                </a:lnTo>
                <a:lnTo>
                  <a:pt x="1868187" y="229615"/>
                </a:lnTo>
                <a:lnTo>
                  <a:pt x="1868836" y="220999"/>
                </a:lnTo>
                <a:lnTo>
                  <a:pt x="1863758" y="213931"/>
                </a:lnTo>
                <a:lnTo>
                  <a:pt x="1853846" y="209149"/>
                </a:lnTo>
                <a:lnTo>
                  <a:pt x="1839993" y="207390"/>
                </a:lnTo>
                <a:close/>
              </a:path>
              <a:path w="3329940" h="1330960">
                <a:moveTo>
                  <a:pt x="1931433" y="207390"/>
                </a:moveTo>
                <a:lnTo>
                  <a:pt x="1891374" y="220999"/>
                </a:lnTo>
                <a:lnTo>
                  <a:pt x="1884143" y="238305"/>
                </a:lnTo>
                <a:lnTo>
                  <a:pt x="1889285" y="245411"/>
                </a:lnTo>
                <a:lnTo>
                  <a:pt x="1899308" y="250207"/>
                </a:lnTo>
                <a:lnTo>
                  <a:pt x="1913272" y="251967"/>
                </a:lnTo>
                <a:lnTo>
                  <a:pt x="1928645" y="250207"/>
                </a:lnTo>
                <a:lnTo>
                  <a:pt x="1942530" y="245411"/>
                </a:lnTo>
                <a:lnTo>
                  <a:pt x="1953438" y="238305"/>
                </a:lnTo>
                <a:lnTo>
                  <a:pt x="1959881" y="229615"/>
                </a:lnTo>
                <a:lnTo>
                  <a:pt x="1960490" y="220999"/>
                </a:lnTo>
                <a:lnTo>
                  <a:pt x="1955325" y="213931"/>
                </a:lnTo>
                <a:lnTo>
                  <a:pt x="1945326" y="209149"/>
                </a:lnTo>
                <a:lnTo>
                  <a:pt x="1931433" y="207390"/>
                </a:lnTo>
                <a:close/>
              </a:path>
              <a:path w="3329940" h="1330960">
                <a:moveTo>
                  <a:pt x="2023000" y="207390"/>
                </a:moveTo>
                <a:lnTo>
                  <a:pt x="1983120" y="220999"/>
                </a:lnTo>
                <a:lnTo>
                  <a:pt x="1976238" y="238305"/>
                </a:lnTo>
                <a:lnTo>
                  <a:pt x="1981455" y="245411"/>
                </a:lnTo>
                <a:lnTo>
                  <a:pt x="1991506" y="250207"/>
                </a:lnTo>
                <a:lnTo>
                  <a:pt x="2005474" y="251967"/>
                </a:lnTo>
                <a:lnTo>
                  <a:pt x="2020861" y="250207"/>
                </a:lnTo>
                <a:lnTo>
                  <a:pt x="2034747" y="245411"/>
                </a:lnTo>
                <a:lnTo>
                  <a:pt x="2045586" y="238305"/>
                </a:lnTo>
                <a:lnTo>
                  <a:pt x="2051829" y="229615"/>
                </a:lnTo>
                <a:lnTo>
                  <a:pt x="2052271" y="220999"/>
                </a:lnTo>
                <a:lnTo>
                  <a:pt x="2046987" y="213931"/>
                </a:lnTo>
                <a:lnTo>
                  <a:pt x="2036916" y="209149"/>
                </a:lnTo>
                <a:lnTo>
                  <a:pt x="2023000" y="207390"/>
                </a:lnTo>
                <a:close/>
              </a:path>
              <a:path w="3329940" h="1330960">
                <a:moveTo>
                  <a:pt x="2114440" y="207390"/>
                </a:moveTo>
                <a:lnTo>
                  <a:pt x="2074774" y="220999"/>
                </a:lnTo>
                <a:lnTo>
                  <a:pt x="2068194" y="238305"/>
                </a:lnTo>
                <a:lnTo>
                  <a:pt x="2073625" y="245411"/>
                </a:lnTo>
                <a:lnTo>
                  <a:pt x="2083843" y="250207"/>
                </a:lnTo>
                <a:lnTo>
                  <a:pt x="2097930" y="251967"/>
                </a:lnTo>
                <a:lnTo>
                  <a:pt x="2113255" y="250207"/>
                </a:lnTo>
                <a:lnTo>
                  <a:pt x="2126997" y="245411"/>
                </a:lnTo>
                <a:lnTo>
                  <a:pt x="2137667" y="238305"/>
                </a:lnTo>
                <a:lnTo>
                  <a:pt x="2143777" y="229615"/>
                </a:lnTo>
                <a:lnTo>
                  <a:pt x="2143979" y="220999"/>
                </a:lnTo>
                <a:lnTo>
                  <a:pt x="2138538" y="213931"/>
                </a:lnTo>
                <a:lnTo>
                  <a:pt x="2128382" y="209149"/>
                </a:lnTo>
                <a:lnTo>
                  <a:pt x="2114440" y="207390"/>
                </a:lnTo>
                <a:close/>
              </a:path>
              <a:path w="3329940" h="1330960">
                <a:moveTo>
                  <a:pt x="2481851" y="207390"/>
                </a:moveTo>
                <a:lnTo>
                  <a:pt x="2466803" y="209149"/>
                </a:lnTo>
                <a:lnTo>
                  <a:pt x="2453482" y="213931"/>
                </a:lnTo>
                <a:lnTo>
                  <a:pt x="2443328" y="220999"/>
                </a:lnTo>
                <a:lnTo>
                  <a:pt x="2437782" y="229615"/>
                </a:lnTo>
                <a:lnTo>
                  <a:pt x="2438161" y="238305"/>
                </a:lnTo>
                <a:lnTo>
                  <a:pt x="2444148" y="245411"/>
                </a:lnTo>
                <a:lnTo>
                  <a:pt x="2454731" y="250207"/>
                </a:lnTo>
                <a:lnTo>
                  <a:pt x="2468897" y="251967"/>
                </a:lnTo>
                <a:lnTo>
                  <a:pt x="2484036" y="250207"/>
                </a:lnTo>
                <a:lnTo>
                  <a:pt x="2497424" y="245411"/>
                </a:lnTo>
                <a:lnTo>
                  <a:pt x="2507598" y="238305"/>
                </a:lnTo>
                <a:lnTo>
                  <a:pt x="2513093" y="229615"/>
                </a:lnTo>
                <a:lnTo>
                  <a:pt x="2512569" y="220999"/>
                </a:lnTo>
                <a:lnTo>
                  <a:pt x="2506521" y="213931"/>
                </a:lnTo>
                <a:lnTo>
                  <a:pt x="2495948" y="209149"/>
                </a:lnTo>
                <a:lnTo>
                  <a:pt x="2481851" y="207390"/>
                </a:lnTo>
                <a:close/>
              </a:path>
              <a:path w="3329940" h="1330960">
                <a:moveTo>
                  <a:pt x="2573291" y="207390"/>
                </a:moveTo>
                <a:lnTo>
                  <a:pt x="2558234" y="209149"/>
                </a:lnTo>
                <a:lnTo>
                  <a:pt x="2545033" y="213931"/>
                </a:lnTo>
                <a:lnTo>
                  <a:pt x="2535072" y="220999"/>
                </a:lnTo>
                <a:lnTo>
                  <a:pt x="2529730" y="229615"/>
                </a:lnTo>
                <a:lnTo>
                  <a:pt x="2530202" y="238305"/>
                </a:lnTo>
                <a:lnTo>
                  <a:pt x="2536270" y="245411"/>
                </a:lnTo>
                <a:lnTo>
                  <a:pt x="2546911" y="250207"/>
                </a:lnTo>
                <a:lnTo>
                  <a:pt x="2561099" y="251967"/>
                </a:lnTo>
                <a:lnTo>
                  <a:pt x="2576266" y="250207"/>
                </a:lnTo>
                <a:lnTo>
                  <a:pt x="2589563" y="245411"/>
                </a:lnTo>
                <a:lnTo>
                  <a:pt x="2599550" y="238305"/>
                </a:lnTo>
                <a:lnTo>
                  <a:pt x="2604787" y="229615"/>
                </a:lnTo>
                <a:lnTo>
                  <a:pt x="2604223" y="220999"/>
                </a:lnTo>
                <a:lnTo>
                  <a:pt x="2598088" y="213931"/>
                </a:lnTo>
                <a:lnTo>
                  <a:pt x="2587428" y="209149"/>
                </a:lnTo>
                <a:lnTo>
                  <a:pt x="2573291" y="207390"/>
                </a:lnTo>
                <a:close/>
              </a:path>
              <a:path w="3329940" h="1330960">
                <a:moveTo>
                  <a:pt x="2664985" y="207390"/>
                </a:moveTo>
                <a:lnTo>
                  <a:pt x="2649914" y="209149"/>
                </a:lnTo>
                <a:lnTo>
                  <a:pt x="2636712" y="213931"/>
                </a:lnTo>
                <a:lnTo>
                  <a:pt x="2626819" y="220999"/>
                </a:lnTo>
                <a:lnTo>
                  <a:pt x="2621678" y="229615"/>
                </a:lnTo>
                <a:lnTo>
                  <a:pt x="2622372" y="238305"/>
                </a:lnTo>
                <a:lnTo>
                  <a:pt x="2628568" y="245411"/>
                </a:lnTo>
                <a:lnTo>
                  <a:pt x="2639287" y="250207"/>
                </a:lnTo>
                <a:lnTo>
                  <a:pt x="2653555" y="251967"/>
                </a:lnTo>
                <a:lnTo>
                  <a:pt x="2668678" y="250207"/>
                </a:lnTo>
                <a:lnTo>
                  <a:pt x="2681860" y="245411"/>
                </a:lnTo>
                <a:lnTo>
                  <a:pt x="2691685" y="238305"/>
                </a:lnTo>
                <a:lnTo>
                  <a:pt x="2696735" y="229615"/>
                </a:lnTo>
                <a:lnTo>
                  <a:pt x="2696007" y="220999"/>
                </a:lnTo>
                <a:lnTo>
                  <a:pt x="2689766" y="213931"/>
                </a:lnTo>
                <a:lnTo>
                  <a:pt x="2679072" y="209149"/>
                </a:lnTo>
                <a:lnTo>
                  <a:pt x="2664985" y="207390"/>
                </a:lnTo>
                <a:close/>
              </a:path>
              <a:path w="3329940" h="1330960">
                <a:moveTo>
                  <a:pt x="2756425" y="207390"/>
                </a:moveTo>
                <a:lnTo>
                  <a:pt x="2741415" y="209149"/>
                </a:lnTo>
                <a:lnTo>
                  <a:pt x="2728358" y="213931"/>
                </a:lnTo>
                <a:lnTo>
                  <a:pt x="2718635" y="220999"/>
                </a:lnTo>
                <a:lnTo>
                  <a:pt x="2713626" y="229615"/>
                </a:lnTo>
                <a:lnTo>
                  <a:pt x="2714451" y="238305"/>
                </a:lnTo>
                <a:lnTo>
                  <a:pt x="2720801" y="245411"/>
                </a:lnTo>
                <a:lnTo>
                  <a:pt x="2731628" y="250207"/>
                </a:lnTo>
                <a:lnTo>
                  <a:pt x="2745884" y="251967"/>
                </a:lnTo>
                <a:lnTo>
                  <a:pt x="2761019" y="250207"/>
                </a:lnTo>
                <a:lnTo>
                  <a:pt x="2774094" y="245411"/>
                </a:lnTo>
                <a:lnTo>
                  <a:pt x="2783764" y="238305"/>
                </a:lnTo>
                <a:lnTo>
                  <a:pt x="2788683" y="229615"/>
                </a:lnTo>
                <a:lnTo>
                  <a:pt x="2787732" y="220999"/>
                </a:lnTo>
                <a:lnTo>
                  <a:pt x="2781365" y="213931"/>
                </a:lnTo>
                <a:lnTo>
                  <a:pt x="2770591" y="209149"/>
                </a:lnTo>
                <a:lnTo>
                  <a:pt x="2756425" y="207390"/>
                </a:lnTo>
                <a:close/>
              </a:path>
              <a:path w="3329940" h="1330960">
                <a:moveTo>
                  <a:pt x="2847865" y="207390"/>
                </a:moveTo>
                <a:lnTo>
                  <a:pt x="2832917" y="209149"/>
                </a:lnTo>
                <a:lnTo>
                  <a:pt x="2820004" y="213931"/>
                </a:lnTo>
                <a:lnTo>
                  <a:pt x="2810450" y="220999"/>
                </a:lnTo>
                <a:lnTo>
                  <a:pt x="2805574" y="229615"/>
                </a:lnTo>
                <a:lnTo>
                  <a:pt x="2806550" y="238305"/>
                </a:lnTo>
                <a:lnTo>
                  <a:pt x="2813003" y="245411"/>
                </a:lnTo>
                <a:lnTo>
                  <a:pt x="2823933" y="250207"/>
                </a:lnTo>
                <a:lnTo>
                  <a:pt x="2838340" y="251967"/>
                </a:lnTo>
                <a:lnTo>
                  <a:pt x="2853395" y="250207"/>
                </a:lnTo>
                <a:lnTo>
                  <a:pt x="2866391" y="245411"/>
                </a:lnTo>
                <a:lnTo>
                  <a:pt x="2875934" y="238305"/>
                </a:lnTo>
                <a:lnTo>
                  <a:pt x="2880631" y="229615"/>
                </a:lnTo>
                <a:lnTo>
                  <a:pt x="2879547" y="220999"/>
                </a:lnTo>
                <a:lnTo>
                  <a:pt x="2873011" y="213931"/>
                </a:lnTo>
                <a:lnTo>
                  <a:pt x="2862093" y="209149"/>
                </a:lnTo>
                <a:lnTo>
                  <a:pt x="2847865" y="207390"/>
                </a:lnTo>
                <a:close/>
              </a:path>
              <a:path w="3329940" h="1330960">
                <a:moveTo>
                  <a:pt x="2939432" y="207390"/>
                </a:moveTo>
                <a:lnTo>
                  <a:pt x="2924543" y="209149"/>
                </a:lnTo>
                <a:lnTo>
                  <a:pt x="2911667" y="213931"/>
                </a:lnTo>
                <a:lnTo>
                  <a:pt x="2902195" y="220999"/>
                </a:lnTo>
                <a:lnTo>
                  <a:pt x="2897522" y="229615"/>
                </a:lnTo>
                <a:lnTo>
                  <a:pt x="2898647" y="238305"/>
                </a:lnTo>
                <a:lnTo>
                  <a:pt x="2905285" y="245411"/>
                </a:lnTo>
                <a:lnTo>
                  <a:pt x="2916328" y="250207"/>
                </a:lnTo>
                <a:lnTo>
                  <a:pt x="2930669" y="251967"/>
                </a:lnTo>
                <a:lnTo>
                  <a:pt x="2945736" y="250207"/>
                </a:lnTo>
                <a:lnTo>
                  <a:pt x="2958625" y="245411"/>
                </a:lnTo>
                <a:lnTo>
                  <a:pt x="2968013" y="238305"/>
                </a:lnTo>
                <a:lnTo>
                  <a:pt x="2972579" y="229615"/>
                </a:lnTo>
                <a:lnTo>
                  <a:pt x="2971275" y="220999"/>
                </a:lnTo>
                <a:lnTo>
                  <a:pt x="2964626" y="213931"/>
                </a:lnTo>
                <a:lnTo>
                  <a:pt x="2953666" y="209149"/>
                </a:lnTo>
                <a:lnTo>
                  <a:pt x="2939432" y="207390"/>
                </a:lnTo>
                <a:close/>
              </a:path>
              <a:path w="3329940" h="1330960">
                <a:moveTo>
                  <a:pt x="3032523" y="207390"/>
                </a:moveTo>
                <a:lnTo>
                  <a:pt x="3017622" y="209149"/>
                </a:lnTo>
                <a:lnTo>
                  <a:pt x="3004853" y="213931"/>
                </a:lnTo>
                <a:lnTo>
                  <a:pt x="2995536" y="220999"/>
                </a:lnTo>
                <a:lnTo>
                  <a:pt x="2990994" y="229615"/>
                </a:lnTo>
                <a:lnTo>
                  <a:pt x="2992359" y="238305"/>
                </a:lnTo>
                <a:lnTo>
                  <a:pt x="2999154" y="245411"/>
                </a:lnTo>
                <a:lnTo>
                  <a:pt x="3010282" y="250207"/>
                </a:lnTo>
                <a:lnTo>
                  <a:pt x="3024649" y="251967"/>
                </a:lnTo>
                <a:lnTo>
                  <a:pt x="3039621" y="250207"/>
                </a:lnTo>
                <a:lnTo>
                  <a:pt x="3052414" y="245411"/>
                </a:lnTo>
                <a:lnTo>
                  <a:pt x="3061707" y="238305"/>
                </a:lnTo>
                <a:lnTo>
                  <a:pt x="3066178" y="229615"/>
                </a:lnTo>
                <a:lnTo>
                  <a:pt x="3064670" y="220999"/>
                </a:lnTo>
                <a:lnTo>
                  <a:pt x="3057828" y="213931"/>
                </a:lnTo>
                <a:lnTo>
                  <a:pt x="3046747" y="209149"/>
                </a:lnTo>
                <a:lnTo>
                  <a:pt x="3032523" y="207390"/>
                </a:lnTo>
                <a:close/>
              </a:path>
              <a:path w="3329940" h="1330960">
                <a:moveTo>
                  <a:pt x="3123963" y="207390"/>
                </a:moveTo>
                <a:lnTo>
                  <a:pt x="3109106" y="209149"/>
                </a:lnTo>
                <a:lnTo>
                  <a:pt x="3096452" y="213931"/>
                </a:lnTo>
                <a:lnTo>
                  <a:pt x="3087298" y="220999"/>
                </a:lnTo>
                <a:lnTo>
                  <a:pt x="3082942" y="229615"/>
                </a:lnTo>
                <a:lnTo>
                  <a:pt x="3084476" y="238305"/>
                </a:lnTo>
                <a:lnTo>
                  <a:pt x="3091403" y="245411"/>
                </a:lnTo>
                <a:lnTo>
                  <a:pt x="3102641" y="250207"/>
                </a:lnTo>
                <a:lnTo>
                  <a:pt x="3117105" y="251967"/>
                </a:lnTo>
                <a:lnTo>
                  <a:pt x="3132051" y="250207"/>
                </a:lnTo>
                <a:lnTo>
                  <a:pt x="3144759" y="245411"/>
                </a:lnTo>
                <a:lnTo>
                  <a:pt x="3153895" y="238305"/>
                </a:lnTo>
                <a:lnTo>
                  <a:pt x="3158126" y="229615"/>
                </a:lnTo>
                <a:lnTo>
                  <a:pt x="3156485" y="220999"/>
                </a:lnTo>
                <a:lnTo>
                  <a:pt x="3149474" y="213931"/>
                </a:lnTo>
                <a:lnTo>
                  <a:pt x="3138248" y="209149"/>
                </a:lnTo>
                <a:lnTo>
                  <a:pt x="3123963" y="207390"/>
                </a:lnTo>
                <a:close/>
              </a:path>
              <a:path w="3329940" h="1330960">
                <a:moveTo>
                  <a:pt x="331474" y="262000"/>
                </a:moveTo>
                <a:lnTo>
                  <a:pt x="286086" y="275877"/>
                </a:lnTo>
                <a:lnTo>
                  <a:pt x="272823" y="293683"/>
                </a:lnTo>
                <a:lnTo>
                  <a:pt x="275564" y="300989"/>
                </a:lnTo>
                <a:lnTo>
                  <a:pt x="284013" y="305915"/>
                </a:lnTo>
                <a:lnTo>
                  <a:pt x="297489" y="307720"/>
                </a:lnTo>
                <a:lnTo>
                  <a:pt x="313730" y="305915"/>
                </a:lnTo>
                <a:lnTo>
                  <a:pt x="329525" y="300989"/>
                </a:lnTo>
                <a:lnTo>
                  <a:pt x="343091" y="293683"/>
                </a:lnTo>
                <a:lnTo>
                  <a:pt x="352645" y="284733"/>
                </a:lnTo>
                <a:lnTo>
                  <a:pt x="356118" y="275877"/>
                </a:lnTo>
                <a:lnTo>
                  <a:pt x="353304" y="268652"/>
                </a:lnTo>
                <a:lnTo>
                  <a:pt x="344867" y="263784"/>
                </a:lnTo>
                <a:lnTo>
                  <a:pt x="331474" y="262000"/>
                </a:lnTo>
                <a:close/>
              </a:path>
              <a:path w="3329940" h="1330960">
                <a:moveTo>
                  <a:pt x="424337" y="262000"/>
                </a:moveTo>
                <a:lnTo>
                  <a:pt x="379367" y="275877"/>
                </a:lnTo>
                <a:lnTo>
                  <a:pt x="366420" y="293683"/>
                </a:lnTo>
                <a:lnTo>
                  <a:pt x="369258" y="300989"/>
                </a:lnTo>
                <a:lnTo>
                  <a:pt x="377776" y="305915"/>
                </a:lnTo>
                <a:lnTo>
                  <a:pt x="391279" y="307720"/>
                </a:lnTo>
                <a:lnTo>
                  <a:pt x="407496" y="305915"/>
                </a:lnTo>
                <a:lnTo>
                  <a:pt x="423205" y="300989"/>
                </a:lnTo>
                <a:lnTo>
                  <a:pt x="436625" y="293683"/>
                </a:lnTo>
                <a:lnTo>
                  <a:pt x="445977" y="284733"/>
                </a:lnTo>
                <a:lnTo>
                  <a:pt x="449329" y="275877"/>
                </a:lnTo>
                <a:lnTo>
                  <a:pt x="446397" y="268652"/>
                </a:lnTo>
                <a:lnTo>
                  <a:pt x="437844" y="263784"/>
                </a:lnTo>
                <a:lnTo>
                  <a:pt x="424337" y="262000"/>
                </a:lnTo>
                <a:close/>
              </a:path>
              <a:path w="3329940" h="1330960">
                <a:moveTo>
                  <a:pt x="517364" y="262000"/>
                </a:moveTo>
                <a:lnTo>
                  <a:pt x="472553" y="275877"/>
                </a:lnTo>
                <a:lnTo>
                  <a:pt x="459949" y="293683"/>
                </a:lnTo>
                <a:lnTo>
                  <a:pt x="462951" y="300989"/>
                </a:lnTo>
                <a:lnTo>
                  <a:pt x="471601" y="305915"/>
                </a:lnTo>
                <a:lnTo>
                  <a:pt x="485220" y="307720"/>
                </a:lnTo>
                <a:lnTo>
                  <a:pt x="501321" y="305915"/>
                </a:lnTo>
                <a:lnTo>
                  <a:pt x="516897" y="300989"/>
                </a:lnTo>
                <a:lnTo>
                  <a:pt x="530155" y="293683"/>
                </a:lnTo>
                <a:lnTo>
                  <a:pt x="539297" y="284733"/>
                </a:lnTo>
                <a:lnTo>
                  <a:pt x="542521" y="275877"/>
                </a:lnTo>
                <a:lnTo>
                  <a:pt x="539456" y="268652"/>
                </a:lnTo>
                <a:lnTo>
                  <a:pt x="530828" y="263784"/>
                </a:lnTo>
                <a:lnTo>
                  <a:pt x="517364" y="262000"/>
                </a:lnTo>
                <a:close/>
              </a:path>
              <a:path w="3329940" h="1330960">
                <a:moveTo>
                  <a:pt x="610227" y="262000"/>
                </a:moveTo>
                <a:lnTo>
                  <a:pt x="565764" y="275877"/>
                </a:lnTo>
                <a:lnTo>
                  <a:pt x="553482" y="293683"/>
                </a:lnTo>
                <a:lnTo>
                  <a:pt x="556626" y="300989"/>
                </a:lnTo>
                <a:lnTo>
                  <a:pt x="565362" y="305915"/>
                </a:lnTo>
                <a:lnTo>
                  <a:pt x="579010" y="307720"/>
                </a:lnTo>
                <a:lnTo>
                  <a:pt x="595063" y="305915"/>
                </a:lnTo>
                <a:lnTo>
                  <a:pt x="610535" y="300989"/>
                </a:lnTo>
                <a:lnTo>
                  <a:pt x="623687" y="293683"/>
                </a:lnTo>
                <a:lnTo>
                  <a:pt x="632782" y="284733"/>
                </a:lnTo>
                <a:lnTo>
                  <a:pt x="635796" y="275877"/>
                </a:lnTo>
                <a:lnTo>
                  <a:pt x="632567" y="268652"/>
                </a:lnTo>
                <a:lnTo>
                  <a:pt x="623807" y="263784"/>
                </a:lnTo>
                <a:lnTo>
                  <a:pt x="610227" y="262000"/>
                </a:lnTo>
                <a:close/>
              </a:path>
              <a:path w="3329940" h="1330960">
                <a:moveTo>
                  <a:pt x="703241" y="262000"/>
                </a:moveTo>
                <a:lnTo>
                  <a:pt x="659047" y="275877"/>
                </a:lnTo>
                <a:lnTo>
                  <a:pt x="647094" y="293683"/>
                </a:lnTo>
                <a:lnTo>
                  <a:pt x="650373" y="300989"/>
                </a:lnTo>
                <a:lnTo>
                  <a:pt x="659188" y="305915"/>
                </a:lnTo>
                <a:lnTo>
                  <a:pt x="672799" y="307720"/>
                </a:lnTo>
                <a:lnTo>
                  <a:pt x="688909" y="305915"/>
                </a:lnTo>
                <a:lnTo>
                  <a:pt x="704322" y="300989"/>
                </a:lnTo>
                <a:lnTo>
                  <a:pt x="717300" y="293683"/>
                </a:lnTo>
                <a:lnTo>
                  <a:pt x="726101" y="284733"/>
                </a:lnTo>
                <a:lnTo>
                  <a:pt x="728982" y="275877"/>
                </a:lnTo>
                <a:lnTo>
                  <a:pt x="725620" y="268652"/>
                </a:lnTo>
                <a:lnTo>
                  <a:pt x="716784" y="263784"/>
                </a:lnTo>
                <a:lnTo>
                  <a:pt x="703241" y="262000"/>
                </a:lnTo>
                <a:close/>
              </a:path>
              <a:path w="3329940" h="1330960">
                <a:moveTo>
                  <a:pt x="796053" y="262000"/>
                </a:moveTo>
                <a:lnTo>
                  <a:pt x="752164" y="275877"/>
                </a:lnTo>
                <a:lnTo>
                  <a:pt x="740623" y="293683"/>
                </a:lnTo>
                <a:lnTo>
                  <a:pt x="744062" y="300989"/>
                </a:lnTo>
                <a:lnTo>
                  <a:pt x="753002" y="305915"/>
                </a:lnTo>
                <a:lnTo>
                  <a:pt x="766716" y="307720"/>
                </a:lnTo>
                <a:lnTo>
                  <a:pt x="782722" y="305915"/>
                </a:lnTo>
                <a:lnTo>
                  <a:pt x="797990" y="300989"/>
                </a:lnTo>
                <a:lnTo>
                  <a:pt x="810829" y="293683"/>
                </a:lnTo>
                <a:lnTo>
                  <a:pt x="819548" y="284733"/>
                </a:lnTo>
                <a:lnTo>
                  <a:pt x="822146" y="275877"/>
                </a:lnTo>
                <a:lnTo>
                  <a:pt x="818611" y="268652"/>
                </a:lnTo>
                <a:lnTo>
                  <a:pt x="809672" y="263784"/>
                </a:lnTo>
                <a:lnTo>
                  <a:pt x="796053" y="262000"/>
                </a:lnTo>
                <a:close/>
              </a:path>
              <a:path w="3329940" h="1330960">
                <a:moveTo>
                  <a:pt x="889144" y="262000"/>
                </a:moveTo>
                <a:lnTo>
                  <a:pt x="845460" y="275877"/>
                </a:lnTo>
                <a:lnTo>
                  <a:pt x="834226" y="293683"/>
                </a:lnTo>
                <a:lnTo>
                  <a:pt x="837757" y="300989"/>
                </a:lnTo>
                <a:lnTo>
                  <a:pt x="846787" y="305915"/>
                </a:lnTo>
                <a:lnTo>
                  <a:pt x="860569" y="307720"/>
                </a:lnTo>
                <a:lnTo>
                  <a:pt x="876549" y="305915"/>
                </a:lnTo>
                <a:lnTo>
                  <a:pt x="891732" y="300989"/>
                </a:lnTo>
                <a:lnTo>
                  <a:pt x="904414" y="293683"/>
                </a:lnTo>
                <a:lnTo>
                  <a:pt x="912893" y="284733"/>
                </a:lnTo>
                <a:lnTo>
                  <a:pt x="915379" y="275877"/>
                </a:lnTo>
                <a:lnTo>
                  <a:pt x="911734" y="268652"/>
                </a:lnTo>
                <a:lnTo>
                  <a:pt x="902731" y="263784"/>
                </a:lnTo>
                <a:lnTo>
                  <a:pt x="889144" y="262000"/>
                </a:lnTo>
                <a:close/>
              </a:path>
              <a:path w="3329940" h="1330960">
                <a:moveTo>
                  <a:pt x="982108" y="262000"/>
                </a:moveTo>
                <a:lnTo>
                  <a:pt x="938603" y="275877"/>
                </a:lnTo>
                <a:lnTo>
                  <a:pt x="927774" y="293683"/>
                </a:lnTo>
                <a:lnTo>
                  <a:pt x="931514" y="300989"/>
                </a:lnTo>
                <a:lnTo>
                  <a:pt x="940613" y="305915"/>
                </a:lnTo>
                <a:lnTo>
                  <a:pt x="954295" y="307720"/>
                </a:lnTo>
                <a:lnTo>
                  <a:pt x="970325" y="305915"/>
                </a:lnTo>
                <a:lnTo>
                  <a:pt x="985473" y="300989"/>
                </a:lnTo>
                <a:lnTo>
                  <a:pt x="998050" y="293683"/>
                </a:lnTo>
                <a:lnTo>
                  <a:pt x="1006365" y="284733"/>
                </a:lnTo>
                <a:lnTo>
                  <a:pt x="1008665" y="275877"/>
                </a:lnTo>
                <a:lnTo>
                  <a:pt x="1004857" y="268652"/>
                </a:lnTo>
                <a:lnTo>
                  <a:pt x="995739" y="263784"/>
                </a:lnTo>
                <a:lnTo>
                  <a:pt x="982108" y="262000"/>
                </a:lnTo>
                <a:close/>
              </a:path>
              <a:path w="3329940" h="1330960">
                <a:moveTo>
                  <a:pt x="1073421" y="262000"/>
                </a:moveTo>
                <a:lnTo>
                  <a:pt x="1030362" y="275877"/>
                </a:lnTo>
                <a:lnTo>
                  <a:pt x="1019819" y="293683"/>
                </a:lnTo>
                <a:lnTo>
                  <a:pt x="1023669" y="300989"/>
                </a:lnTo>
                <a:lnTo>
                  <a:pt x="1032900" y="305915"/>
                </a:lnTo>
                <a:lnTo>
                  <a:pt x="1046751" y="307720"/>
                </a:lnTo>
                <a:lnTo>
                  <a:pt x="1062610" y="305915"/>
                </a:lnTo>
                <a:lnTo>
                  <a:pt x="1077612" y="300989"/>
                </a:lnTo>
                <a:lnTo>
                  <a:pt x="1090042" y="293683"/>
                </a:lnTo>
                <a:lnTo>
                  <a:pt x="1098186" y="284733"/>
                </a:lnTo>
                <a:lnTo>
                  <a:pt x="1100335" y="275877"/>
                </a:lnTo>
                <a:lnTo>
                  <a:pt x="1096424" y="268652"/>
                </a:lnTo>
                <a:lnTo>
                  <a:pt x="1087202" y="263784"/>
                </a:lnTo>
                <a:lnTo>
                  <a:pt x="1073421" y="262000"/>
                </a:lnTo>
                <a:close/>
              </a:path>
              <a:path w="3329940" h="1330960">
                <a:moveTo>
                  <a:pt x="1166512" y="262000"/>
                </a:moveTo>
                <a:lnTo>
                  <a:pt x="1123524" y="275877"/>
                </a:lnTo>
                <a:lnTo>
                  <a:pt x="1113366" y="293683"/>
                </a:lnTo>
                <a:lnTo>
                  <a:pt x="1117395" y="300989"/>
                </a:lnTo>
                <a:lnTo>
                  <a:pt x="1126709" y="305915"/>
                </a:lnTo>
                <a:lnTo>
                  <a:pt x="1140477" y="307720"/>
                </a:lnTo>
                <a:lnTo>
                  <a:pt x="1156421" y="305915"/>
                </a:lnTo>
                <a:lnTo>
                  <a:pt x="1171354" y="300989"/>
                </a:lnTo>
                <a:lnTo>
                  <a:pt x="1183643" y="293683"/>
                </a:lnTo>
                <a:lnTo>
                  <a:pt x="1191658" y="284733"/>
                </a:lnTo>
                <a:lnTo>
                  <a:pt x="1193605" y="275877"/>
                </a:lnTo>
                <a:lnTo>
                  <a:pt x="1189515" y="268652"/>
                </a:lnTo>
                <a:lnTo>
                  <a:pt x="1180210" y="263784"/>
                </a:lnTo>
                <a:lnTo>
                  <a:pt x="1166512" y="262000"/>
                </a:lnTo>
                <a:close/>
              </a:path>
              <a:path w="3329940" h="1330960">
                <a:moveTo>
                  <a:pt x="1259476" y="262000"/>
                </a:moveTo>
                <a:lnTo>
                  <a:pt x="1216828" y="275877"/>
                </a:lnTo>
                <a:lnTo>
                  <a:pt x="1206936" y="293683"/>
                </a:lnTo>
                <a:lnTo>
                  <a:pt x="1211073" y="300989"/>
                </a:lnTo>
                <a:lnTo>
                  <a:pt x="1220521" y="305915"/>
                </a:lnTo>
                <a:lnTo>
                  <a:pt x="1234457" y="307720"/>
                </a:lnTo>
                <a:lnTo>
                  <a:pt x="1250338" y="305915"/>
                </a:lnTo>
                <a:lnTo>
                  <a:pt x="1265112" y="300989"/>
                </a:lnTo>
                <a:lnTo>
                  <a:pt x="1277194" y="293683"/>
                </a:lnTo>
                <a:lnTo>
                  <a:pt x="1285003" y="284733"/>
                </a:lnTo>
                <a:lnTo>
                  <a:pt x="1286783" y="275877"/>
                </a:lnTo>
                <a:lnTo>
                  <a:pt x="1282574" y="268652"/>
                </a:lnTo>
                <a:lnTo>
                  <a:pt x="1273198" y="263784"/>
                </a:lnTo>
                <a:lnTo>
                  <a:pt x="1259476" y="262000"/>
                </a:lnTo>
                <a:close/>
              </a:path>
              <a:path w="3329940" h="1330960">
                <a:moveTo>
                  <a:pt x="1352313" y="262000"/>
                </a:moveTo>
                <a:lnTo>
                  <a:pt x="1310111" y="275877"/>
                </a:lnTo>
                <a:lnTo>
                  <a:pt x="1300628" y="293683"/>
                </a:lnTo>
                <a:lnTo>
                  <a:pt x="1304878" y="300989"/>
                </a:lnTo>
                <a:lnTo>
                  <a:pt x="1314368" y="305915"/>
                </a:lnTo>
                <a:lnTo>
                  <a:pt x="1328310" y="307720"/>
                </a:lnTo>
                <a:lnTo>
                  <a:pt x="1344114" y="305915"/>
                </a:lnTo>
                <a:lnTo>
                  <a:pt x="1358822" y="300989"/>
                </a:lnTo>
                <a:lnTo>
                  <a:pt x="1370815" y="293683"/>
                </a:lnTo>
                <a:lnTo>
                  <a:pt x="1378475" y="284733"/>
                </a:lnTo>
                <a:lnTo>
                  <a:pt x="1380066" y="275877"/>
                </a:lnTo>
                <a:lnTo>
                  <a:pt x="1375681" y="268652"/>
                </a:lnTo>
                <a:lnTo>
                  <a:pt x="1366152" y="263784"/>
                </a:lnTo>
                <a:lnTo>
                  <a:pt x="1352313" y="262000"/>
                </a:lnTo>
                <a:close/>
              </a:path>
              <a:path w="3329940" h="1330960">
                <a:moveTo>
                  <a:pt x="1445404" y="262000"/>
                </a:moveTo>
                <a:lnTo>
                  <a:pt x="1403309" y="275877"/>
                </a:lnTo>
                <a:lnTo>
                  <a:pt x="1394177" y="293683"/>
                </a:lnTo>
                <a:lnTo>
                  <a:pt x="1398620" y="300989"/>
                </a:lnTo>
                <a:lnTo>
                  <a:pt x="1408231" y="305915"/>
                </a:lnTo>
                <a:lnTo>
                  <a:pt x="1422163" y="307720"/>
                </a:lnTo>
                <a:lnTo>
                  <a:pt x="1437923" y="305915"/>
                </a:lnTo>
                <a:lnTo>
                  <a:pt x="1452516" y="300989"/>
                </a:lnTo>
                <a:lnTo>
                  <a:pt x="1464347" y="293683"/>
                </a:lnTo>
                <a:lnTo>
                  <a:pt x="1471820" y="284733"/>
                </a:lnTo>
                <a:lnTo>
                  <a:pt x="1473300" y="275877"/>
                </a:lnTo>
                <a:lnTo>
                  <a:pt x="1468804" y="268652"/>
                </a:lnTo>
                <a:lnTo>
                  <a:pt x="1459211" y="263784"/>
                </a:lnTo>
                <a:lnTo>
                  <a:pt x="1445404" y="262000"/>
                </a:lnTo>
                <a:close/>
              </a:path>
              <a:path w="3329940" h="1330960">
                <a:moveTo>
                  <a:pt x="1538368" y="262000"/>
                </a:moveTo>
                <a:lnTo>
                  <a:pt x="1496577" y="275877"/>
                </a:lnTo>
                <a:lnTo>
                  <a:pt x="1487762" y="293683"/>
                </a:lnTo>
                <a:lnTo>
                  <a:pt x="1492330" y="300989"/>
                </a:lnTo>
                <a:lnTo>
                  <a:pt x="1502042" y="305915"/>
                </a:lnTo>
                <a:lnTo>
                  <a:pt x="1516016" y="307720"/>
                </a:lnTo>
                <a:lnTo>
                  <a:pt x="1531752" y="305915"/>
                </a:lnTo>
                <a:lnTo>
                  <a:pt x="1546274" y="300989"/>
                </a:lnTo>
                <a:lnTo>
                  <a:pt x="1557985" y="293683"/>
                </a:lnTo>
                <a:lnTo>
                  <a:pt x="1565292" y="284733"/>
                </a:lnTo>
                <a:lnTo>
                  <a:pt x="1566532" y="275877"/>
                </a:lnTo>
                <a:lnTo>
                  <a:pt x="1561879" y="268652"/>
                </a:lnTo>
                <a:lnTo>
                  <a:pt x="1552201" y="263784"/>
                </a:lnTo>
                <a:lnTo>
                  <a:pt x="1538368" y="262000"/>
                </a:lnTo>
                <a:close/>
              </a:path>
              <a:path w="3329940" h="1330960">
                <a:moveTo>
                  <a:pt x="1631459" y="262000"/>
                </a:moveTo>
                <a:lnTo>
                  <a:pt x="1589882" y="275877"/>
                </a:lnTo>
                <a:lnTo>
                  <a:pt x="1581419" y="293683"/>
                </a:lnTo>
                <a:lnTo>
                  <a:pt x="1586136" y="300989"/>
                </a:lnTo>
                <a:lnTo>
                  <a:pt x="1595925" y="305915"/>
                </a:lnTo>
                <a:lnTo>
                  <a:pt x="1609869" y="307720"/>
                </a:lnTo>
                <a:lnTo>
                  <a:pt x="1625635" y="305915"/>
                </a:lnTo>
                <a:lnTo>
                  <a:pt x="1640079" y="300989"/>
                </a:lnTo>
                <a:lnTo>
                  <a:pt x="1651642" y="293683"/>
                </a:lnTo>
                <a:lnTo>
                  <a:pt x="1658764" y="284733"/>
                </a:lnTo>
                <a:lnTo>
                  <a:pt x="1659838" y="275877"/>
                </a:lnTo>
                <a:lnTo>
                  <a:pt x="1655065" y="268652"/>
                </a:lnTo>
                <a:lnTo>
                  <a:pt x="1645316" y="263784"/>
                </a:lnTo>
                <a:lnTo>
                  <a:pt x="1631459" y="262000"/>
                </a:lnTo>
                <a:close/>
              </a:path>
              <a:path w="3329940" h="1330960">
                <a:moveTo>
                  <a:pt x="1815736" y="262000"/>
                </a:moveTo>
                <a:lnTo>
                  <a:pt x="1774874" y="275877"/>
                </a:lnTo>
                <a:lnTo>
                  <a:pt x="1767067" y="293683"/>
                </a:lnTo>
                <a:lnTo>
                  <a:pt x="1772080" y="300989"/>
                </a:lnTo>
                <a:lnTo>
                  <a:pt x="1782093" y="305915"/>
                </a:lnTo>
                <a:lnTo>
                  <a:pt x="1796178" y="307720"/>
                </a:lnTo>
                <a:lnTo>
                  <a:pt x="1811803" y="305915"/>
                </a:lnTo>
                <a:lnTo>
                  <a:pt x="1826023" y="300989"/>
                </a:lnTo>
                <a:lnTo>
                  <a:pt x="1837290" y="293683"/>
                </a:lnTo>
                <a:lnTo>
                  <a:pt x="1844057" y="284733"/>
                </a:lnTo>
                <a:lnTo>
                  <a:pt x="1844847" y="275877"/>
                </a:lnTo>
                <a:lnTo>
                  <a:pt x="1839802" y="268652"/>
                </a:lnTo>
                <a:lnTo>
                  <a:pt x="1829805" y="263784"/>
                </a:lnTo>
                <a:lnTo>
                  <a:pt x="1815736" y="262000"/>
                </a:lnTo>
                <a:close/>
              </a:path>
              <a:path w="3329940" h="1330960">
                <a:moveTo>
                  <a:pt x="1908700" y="262000"/>
                </a:moveTo>
                <a:lnTo>
                  <a:pt x="1868159" y="275877"/>
                </a:lnTo>
                <a:lnTo>
                  <a:pt x="1860706" y="293683"/>
                </a:lnTo>
                <a:lnTo>
                  <a:pt x="1865837" y="300989"/>
                </a:lnTo>
                <a:lnTo>
                  <a:pt x="1875922" y="305915"/>
                </a:lnTo>
                <a:lnTo>
                  <a:pt x="1890031" y="307720"/>
                </a:lnTo>
                <a:lnTo>
                  <a:pt x="1905632" y="305915"/>
                </a:lnTo>
                <a:lnTo>
                  <a:pt x="1919781" y="300989"/>
                </a:lnTo>
                <a:lnTo>
                  <a:pt x="1930929" y="293683"/>
                </a:lnTo>
                <a:lnTo>
                  <a:pt x="1937529" y="284733"/>
                </a:lnTo>
                <a:lnTo>
                  <a:pt x="1938114" y="275877"/>
                </a:lnTo>
                <a:lnTo>
                  <a:pt x="1932878" y="268652"/>
                </a:lnTo>
                <a:lnTo>
                  <a:pt x="1922759" y="263784"/>
                </a:lnTo>
                <a:lnTo>
                  <a:pt x="1908700" y="262000"/>
                </a:lnTo>
                <a:close/>
              </a:path>
              <a:path w="3329940" h="1330960">
                <a:moveTo>
                  <a:pt x="2001791" y="262000"/>
                </a:moveTo>
                <a:lnTo>
                  <a:pt x="1961357" y="275877"/>
                </a:lnTo>
                <a:lnTo>
                  <a:pt x="1954293" y="293683"/>
                </a:lnTo>
                <a:lnTo>
                  <a:pt x="1959595" y="300989"/>
                </a:lnTo>
                <a:lnTo>
                  <a:pt x="1969803" y="305915"/>
                </a:lnTo>
                <a:lnTo>
                  <a:pt x="1984011" y="307720"/>
                </a:lnTo>
                <a:lnTo>
                  <a:pt x="1999515" y="305915"/>
                </a:lnTo>
                <a:lnTo>
                  <a:pt x="2013554" y="300989"/>
                </a:lnTo>
                <a:lnTo>
                  <a:pt x="2024570" y="293683"/>
                </a:lnTo>
                <a:lnTo>
                  <a:pt x="2031001" y="284733"/>
                </a:lnTo>
                <a:lnTo>
                  <a:pt x="2031420" y="275877"/>
                </a:lnTo>
                <a:lnTo>
                  <a:pt x="2026064" y="268652"/>
                </a:lnTo>
                <a:lnTo>
                  <a:pt x="2015874" y="263784"/>
                </a:lnTo>
                <a:lnTo>
                  <a:pt x="2001791" y="262000"/>
                </a:lnTo>
                <a:close/>
              </a:path>
              <a:path w="3329940" h="1330960">
                <a:moveTo>
                  <a:pt x="2094755" y="262000"/>
                </a:moveTo>
                <a:lnTo>
                  <a:pt x="2054643" y="275877"/>
                </a:lnTo>
                <a:lnTo>
                  <a:pt x="2047894" y="293683"/>
                </a:lnTo>
                <a:lnTo>
                  <a:pt x="2053337" y="300989"/>
                </a:lnTo>
                <a:lnTo>
                  <a:pt x="2063614" y="305915"/>
                </a:lnTo>
                <a:lnTo>
                  <a:pt x="2077737" y="307720"/>
                </a:lnTo>
                <a:lnTo>
                  <a:pt x="2093326" y="305915"/>
                </a:lnTo>
                <a:lnTo>
                  <a:pt x="2107296" y="300989"/>
                </a:lnTo>
                <a:lnTo>
                  <a:pt x="2118171" y="293683"/>
                </a:lnTo>
                <a:lnTo>
                  <a:pt x="2124473" y="284733"/>
                </a:lnTo>
                <a:lnTo>
                  <a:pt x="2124652" y="275877"/>
                </a:lnTo>
                <a:lnTo>
                  <a:pt x="2119139" y="268652"/>
                </a:lnTo>
                <a:lnTo>
                  <a:pt x="2108864" y="263784"/>
                </a:lnTo>
                <a:lnTo>
                  <a:pt x="2094755" y="262000"/>
                </a:lnTo>
                <a:close/>
              </a:path>
              <a:path w="3329940" h="1330960">
                <a:moveTo>
                  <a:pt x="2187846" y="262000"/>
                </a:moveTo>
                <a:lnTo>
                  <a:pt x="2147877" y="275877"/>
                </a:lnTo>
                <a:lnTo>
                  <a:pt x="2141606" y="293683"/>
                </a:lnTo>
                <a:lnTo>
                  <a:pt x="2147206" y="300989"/>
                </a:lnTo>
                <a:lnTo>
                  <a:pt x="2157568" y="305915"/>
                </a:lnTo>
                <a:lnTo>
                  <a:pt x="2171717" y="307720"/>
                </a:lnTo>
                <a:lnTo>
                  <a:pt x="2187261" y="305915"/>
                </a:lnTo>
                <a:lnTo>
                  <a:pt x="2201102" y="300989"/>
                </a:lnTo>
                <a:lnTo>
                  <a:pt x="2211776" y="293683"/>
                </a:lnTo>
                <a:lnTo>
                  <a:pt x="2217818" y="284733"/>
                </a:lnTo>
                <a:lnTo>
                  <a:pt x="2217885" y="275877"/>
                </a:lnTo>
                <a:lnTo>
                  <a:pt x="2212262" y="268652"/>
                </a:lnTo>
                <a:lnTo>
                  <a:pt x="2201923" y="263784"/>
                </a:lnTo>
                <a:lnTo>
                  <a:pt x="2187846" y="262000"/>
                </a:lnTo>
                <a:close/>
              </a:path>
              <a:path w="3329940" h="1330960">
                <a:moveTo>
                  <a:pt x="2558305" y="262000"/>
                </a:moveTo>
                <a:lnTo>
                  <a:pt x="2543113" y="263784"/>
                </a:lnTo>
                <a:lnTo>
                  <a:pt x="2529730" y="268652"/>
                </a:lnTo>
                <a:lnTo>
                  <a:pt x="2519586" y="275877"/>
                </a:lnTo>
                <a:lnTo>
                  <a:pt x="2514109" y="284733"/>
                </a:lnTo>
                <a:lnTo>
                  <a:pt x="2514605" y="293683"/>
                </a:lnTo>
                <a:lnTo>
                  <a:pt x="2520745" y="300989"/>
                </a:lnTo>
                <a:lnTo>
                  <a:pt x="2531504" y="305915"/>
                </a:lnTo>
                <a:lnTo>
                  <a:pt x="2545859" y="307720"/>
                </a:lnTo>
                <a:lnTo>
                  <a:pt x="2561196" y="305915"/>
                </a:lnTo>
                <a:lnTo>
                  <a:pt x="2574640" y="300989"/>
                </a:lnTo>
                <a:lnTo>
                  <a:pt x="2584775" y="293683"/>
                </a:lnTo>
                <a:lnTo>
                  <a:pt x="2590182" y="284733"/>
                </a:lnTo>
                <a:lnTo>
                  <a:pt x="2589612" y="275877"/>
                </a:lnTo>
                <a:lnTo>
                  <a:pt x="2583435" y="268652"/>
                </a:lnTo>
                <a:lnTo>
                  <a:pt x="2572662" y="263784"/>
                </a:lnTo>
                <a:lnTo>
                  <a:pt x="2558305" y="262000"/>
                </a:lnTo>
                <a:close/>
              </a:path>
              <a:path w="3329940" h="1330960">
                <a:moveTo>
                  <a:pt x="2651523" y="262000"/>
                </a:moveTo>
                <a:lnTo>
                  <a:pt x="2636227" y="263784"/>
                </a:lnTo>
                <a:lnTo>
                  <a:pt x="2622884" y="268652"/>
                </a:lnTo>
                <a:lnTo>
                  <a:pt x="2612875" y="275877"/>
                </a:lnTo>
                <a:lnTo>
                  <a:pt x="2607581" y="284733"/>
                </a:lnTo>
                <a:lnTo>
                  <a:pt x="2608262" y="293683"/>
                </a:lnTo>
                <a:lnTo>
                  <a:pt x="2614550" y="300989"/>
                </a:lnTo>
                <a:lnTo>
                  <a:pt x="2625387" y="305915"/>
                </a:lnTo>
                <a:lnTo>
                  <a:pt x="2639712" y="307720"/>
                </a:lnTo>
                <a:lnTo>
                  <a:pt x="2655097" y="305915"/>
                </a:lnTo>
                <a:lnTo>
                  <a:pt x="2668493" y="300989"/>
                </a:lnTo>
                <a:lnTo>
                  <a:pt x="2678485" y="293683"/>
                </a:lnTo>
                <a:lnTo>
                  <a:pt x="2683654" y="284733"/>
                </a:lnTo>
                <a:lnTo>
                  <a:pt x="2682848" y="275877"/>
                </a:lnTo>
                <a:lnTo>
                  <a:pt x="2676542" y="268652"/>
                </a:lnTo>
                <a:lnTo>
                  <a:pt x="2665759" y="263784"/>
                </a:lnTo>
                <a:lnTo>
                  <a:pt x="2651523" y="262000"/>
                </a:lnTo>
                <a:close/>
              </a:path>
              <a:path w="3329940" h="1330960">
                <a:moveTo>
                  <a:pt x="2744487" y="262000"/>
                </a:moveTo>
                <a:lnTo>
                  <a:pt x="2729360" y="263784"/>
                </a:lnTo>
                <a:lnTo>
                  <a:pt x="2716150" y="268652"/>
                </a:lnTo>
                <a:lnTo>
                  <a:pt x="2706250" y="275877"/>
                </a:lnTo>
                <a:lnTo>
                  <a:pt x="2701053" y="284733"/>
                </a:lnTo>
                <a:lnTo>
                  <a:pt x="2701920" y="293683"/>
                </a:lnTo>
                <a:lnTo>
                  <a:pt x="2708371" y="300989"/>
                </a:lnTo>
                <a:lnTo>
                  <a:pt x="2719323" y="305915"/>
                </a:lnTo>
                <a:lnTo>
                  <a:pt x="2733692" y="307720"/>
                </a:lnTo>
                <a:lnTo>
                  <a:pt x="2749035" y="305915"/>
                </a:lnTo>
                <a:lnTo>
                  <a:pt x="2762330" y="300989"/>
                </a:lnTo>
                <a:lnTo>
                  <a:pt x="2772197" y="293683"/>
                </a:lnTo>
                <a:lnTo>
                  <a:pt x="2777253" y="284733"/>
                </a:lnTo>
                <a:lnTo>
                  <a:pt x="2776259" y="275877"/>
                </a:lnTo>
                <a:lnTo>
                  <a:pt x="2769776" y="268652"/>
                </a:lnTo>
                <a:lnTo>
                  <a:pt x="2758840" y="263784"/>
                </a:lnTo>
                <a:lnTo>
                  <a:pt x="2744487" y="262000"/>
                </a:lnTo>
                <a:close/>
              </a:path>
              <a:path w="3329940" h="1330960">
                <a:moveTo>
                  <a:pt x="2836054" y="262000"/>
                </a:moveTo>
                <a:lnTo>
                  <a:pt x="2820826" y="263784"/>
                </a:lnTo>
                <a:lnTo>
                  <a:pt x="2807669" y="268652"/>
                </a:lnTo>
                <a:lnTo>
                  <a:pt x="2797942" y="275877"/>
                </a:lnTo>
                <a:lnTo>
                  <a:pt x="2793001" y="284733"/>
                </a:lnTo>
                <a:lnTo>
                  <a:pt x="2794019" y="293683"/>
                </a:lnTo>
                <a:lnTo>
                  <a:pt x="2800573" y="300989"/>
                </a:lnTo>
                <a:lnTo>
                  <a:pt x="2811628" y="305915"/>
                </a:lnTo>
                <a:lnTo>
                  <a:pt x="2826148" y="307720"/>
                </a:lnTo>
                <a:lnTo>
                  <a:pt x="2841374" y="305915"/>
                </a:lnTo>
                <a:lnTo>
                  <a:pt x="2854517" y="300989"/>
                </a:lnTo>
                <a:lnTo>
                  <a:pt x="2864206" y="293683"/>
                </a:lnTo>
                <a:lnTo>
                  <a:pt x="2869074" y="284733"/>
                </a:lnTo>
                <a:lnTo>
                  <a:pt x="2867969" y="275877"/>
                </a:lnTo>
                <a:lnTo>
                  <a:pt x="2861375" y="268652"/>
                </a:lnTo>
                <a:lnTo>
                  <a:pt x="2850375" y="263784"/>
                </a:lnTo>
                <a:lnTo>
                  <a:pt x="2836054" y="262000"/>
                </a:lnTo>
                <a:close/>
              </a:path>
              <a:path w="3329940" h="1330960">
                <a:moveTo>
                  <a:pt x="2929018" y="262000"/>
                </a:moveTo>
                <a:lnTo>
                  <a:pt x="2913959" y="263784"/>
                </a:lnTo>
                <a:lnTo>
                  <a:pt x="2900935" y="268652"/>
                </a:lnTo>
                <a:lnTo>
                  <a:pt x="2891317" y="275877"/>
                </a:lnTo>
                <a:lnTo>
                  <a:pt x="2886473" y="284733"/>
                </a:lnTo>
                <a:lnTo>
                  <a:pt x="2887693" y="293683"/>
                </a:lnTo>
                <a:lnTo>
                  <a:pt x="2894426" y="300989"/>
                </a:lnTo>
                <a:lnTo>
                  <a:pt x="2905565" y="305915"/>
                </a:lnTo>
                <a:lnTo>
                  <a:pt x="2920001" y="307720"/>
                </a:lnTo>
                <a:lnTo>
                  <a:pt x="2935275" y="305915"/>
                </a:lnTo>
                <a:lnTo>
                  <a:pt x="2948370" y="300989"/>
                </a:lnTo>
                <a:lnTo>
                  <a:pt x="2957916" y="293683"/>
                </a:lnTo>
                <a:lnTo>
                  <a:pt x="2962546" y="284733"/>
                </a:lnTo>
                <a:lnTo>
                  <a:pt x="2961254" y="275877"/>
                </a:lnTo>
                <a:lnTo>
                  <a:pt x="2954497" y="268652"/>
                </a:lnTo>
                <a:lnTo>
                  <a:pt x="2943383" y="263784"/>
                </a:lnTo>
                <a:lnTo>
                  <a:pt x="2929018" y="262000"/>
                </a:lnTo>
                <a:close/>
              </a:path>
              <a:path w="3329940" h="1330960">
                <a:moveTo>
                  <a:pt x="3022236" y="262000"/>
                </a:moveTo>
                <a:lnTo>
                  <a:pt x="3007075" y="263784"/>
                </a:lnTo>
                <a:lnTo>
                  <a:pt x="2994105" y="268652"/>
                </a:lnTo>
                <a:lnTo>
                  <a:pt x="2984660" y="275877"/>
                </a:lnTo>
                <a:lnTo>
                  <a:pt x="2980072" y="284733"/>
                </a:lnTo>
                <a:lnTo>
                  <a:pt x="2981407" y="293683"/>
                </a:lnTo>
                <a:lnTo>
                  <a:pt x="2988279" y="300989"/>
                </a:lnTo>
                <a:lnTo>
                  <a:pt x="2999557" y="305915"/>
                </a:lnTo>
                <a:lnTo>
                  <a:pt x="3014108" y="307720"/>
                </a:lnTo>
                <a:lnTo>
                  <a:pt x="3029267" y="305915"/>
                </a:lnTo>
                <a:lnTo>
                  <a:pt x="3042223" y="300989"/>
                </a:lnTo>
                <a:lnTo>
                  <a:pt x="3051631" y="293683"/>
                </a:lnTo>
                <a:lnTo>
                  <a:pt x="3056145" y="284733"/>
                </a:lnTo>
                <a:lnTo>
                  <a:pt x="3054633" y="275877"/>
                </a:lnTo>
                <a:lnTo>
                  <a:pt x="3047763" y="268652"/>
                </a:lnTo>
                <a:lnTo>
                  <a:pt x="3036607" y="263784"/>
                </a:lnTo>
                <a:lnTo>
                  <a:pt x="3022236" y="262000"/>
                </a:lnTo>
                <a:close/>
              </a:path>
              <a:path w="3329940" h="1330960">
                <a:moveTo>
                  <a:pt x="197362" y="316611"/>
                </a:moveTo>
                <a:lnTo>
                  <a:pt x="151164" y="330755"/>
                </a:lnTo>
                <a:lnTo>
                  <a:pt x="137160" y="348988"/>
                </a:lnTo>
                <a:lnTo>
                  <a:pt x="139706" y="356457"/>
                </a:lnTo>
                <a:lnTo>
                  <a:pt x="148131" y="361497"/>
                </a:lnTo>
                <a:lnTo>
                  <a:pt x="161815" y="363346"/>
                </a:lnTo>
                <a:lnTo>
                  <a:pt x="178255" y="361497"/>
                </a:lnTo>
                <a:lnTo>
                  <a:pt x="194363" y="356457"/>
                </a:lnTo>
                <a:lnTo>
                  <a:pt x="208298" y="348988"/>
                </a:lnTo>
                <a:lnTo>
                  <a:pt x="218216" y="339851"/>
                </a:lnTo>
                <a:lnTo>
                  <a:pt x="222044" y="330755"/>
                </a:lnTo>
                <a:lnTo>
                  <a:pt x="219381" y="323373"/>
                </a:lnTo>
                <a:lnTo>
                  <a:pt x="210922" y="318420"/>
                </a:lnTo>
                <a:lnTo>
                  <a:pt x="197362" y="316611"/>
                </a:lnTo>
                <a:close/>
              </a:path>
              <a:path w="3329940" h="1330960">
                <a:moveTo>
                  <a:pt x="290377" y="316611"/>
                </a:moveTo>
                <a:lnTo>
                  <a:pt x="244377" y="330755"/>
                </a:lnTo>
                <a:lnTo>
                  <a:pt x="230775" y="348988"/>
                </a:lnTo>
                <a:lnTo>
                  <a:pt x="233459" y="356457"/>
                </a:lnTo>
                <a:lnTo>
                  <a:pt x="241967" y="361497"/>
                </a:lnTo>
                <a:lnTo>
                  <a:pt x="255617" y="363346"/>
                </a:lnTo>
                <a:lnTo>
                  <a:pt x="272004" y="361497"/>
                </a:lnTo>
                <a:lnTo>
                  <a:pt x="287983" y="356457"/>
                </a:lnTo>
                <a:lnTo>
                  <a:pt x="301762" y="348988"/>
                </a:lnTo>
                <a:lnTo>
                  <a:pt x="311548" y="339851"/>
                </a:lnTo>
                <a:lnTo>
                  <a:pt x="315171" y="330755"/>
                </a:lnTo>
                <a:lnTo>
                  <a:pt x="312378" y="323373"/>
                </a:lnTo>
                <a:lnTo>
                  <a:pt x="303877" y="318420"/>
                </a:lnTo>
                <a:lnTo>
                  <a:pt x="290377" y="316611"/>
                </a:lnTo>
                <a:close/>
              </a:path>
              <a:path w="3329940" h="1330960">
                <a:moveTo>
                  <a:pt x="384789" y="316611"/>
                </a:moveTo>
                <a:lnTo>
                  <a:pt x="339110" y="330755"/>
                </a:lnTo>
                <a:lnTo>
                  <a:pt x="325849" y="348988"/>
                </a:lnTo>
                <a:lnTo>
                  <a:pt x="328676" y="356457"/>
                </a:lnTo>
                <a:lnTo>
                  <a:pt x="337267" y="361497"/>
                </a:lnTo>
                <a:lnTo>
                  <a:pt x="350943" y="363346"/>
                </a:lnTo>
                <a:lnTo>
                  <a:pt x="367367" y="361497"/>
                </a:lnTo>
                <a:lnTo>
                  <a:pt x="383257" y="356457"/>
                </a:lnTo>
                <a:lnTo>
                  <a:pt x="396858" y="348988"/>
                </a:lnTo>
                <a:lnTo>
                  <a:pt x="406417" y="339851"/>
                </a:lnTo>
                <a:lnTo>
                  <a:pt x="409926" y="330755"/>
                </a:lnTo>
                <a:lnTo>
                  <a:pt x="407019" y="323373"/>
                </a:lnTo>
                <a:lnTo>
                  <a:pt x="398403" y="318420"/>
                </a:lnTo>
                <a:lnTo>
                  <a:pt x="384789" y="316611"/>
                </a:lnTo>
                <a:close/>
              </a:path>
              <a:path w="3329940" h="1330960">
                <a:moveTo>
                  <a:pt x="477804" y="316611"/>
                </a:moveTo>
                <a:lnTo>
                  <a:pt x="432328" y="330755"/>
                </a:lnTo>
                <a:lnTo>
                  <a:pt x="419384" y="348988"/>
                </a:lnTo>
                <a:lnTo>
                  <a:pt x="422370" y="356457"/>
                </a:lnTo>
                <a:lnTo>
                  <a:pt x="431092" y="361497"/>
                </a:lnTo>
                <a:lnTo>
                  <a:pt x="444885" y="363346"/>
                </a:lnTo>
                <a:lnTo>
                  <a:pt x="461193" y="361497"/>
                </a:lnTo>
                <a:lnTo>
                  <a:pt x="476951" y="356457"/>
                </a:lnTo>
                <a:lnTo>
                  <a:pt x="490393" y="348988"/>
                </a:lnTo>
                <a:lnTo>
                  <a:pt x="499749" y="339851"/>
                </a:lnTo>
                <a:lnTo>
                  <a:pt x="503053" y="330755"/>
                </a:lnTo>
                <a:lnTo>
                  <a:pt x="500016" y="323373"/>
                </a:lnTo>
                <a:lnTo>
                  <a:pt x="491359" y="318420"/>
                </a:lnTo>
                <a:lnTo>
                  <a:pt x="477804" y="316611"/>
                </a:lnTo>
                <a:close/>
              </a:path>
              <a:path w="3329940" h="1330960">
                <a:moveTo>
                  <a:pt x="572215" y="316611"/>
                </a:moveTo>
                <a:lnTo>
                  <a:pt x="527126" y="330755"/>
                </a:lnTo>
                <a:lnTo>
                  <a:pt x="514519" y="348988"/>
                </a:lnTo>
                <a:lnTo>
                  <a:pt x="517607" y="356457"/>
                </a:lnTo>
                <a:lnTo>
                  <a:pt x="526403" y="361497"/>
                </a:lnTo>
                <a:lnTo>
                  <a:pt x="540224" y="363346"/>
                </a:lnTo>
                <a:lnTo>
                  <a:pt x="556503" y="361497"/>
                </a:lnTo>
                <a:lnTo>
                  <a:pt x="572188" y="356457"/>
                </a:lnTo>
                <a:lnTo>
                  <a:pt x="585528" y="348988"/>
                </a:lnTo>
                <a:lnTo>
                  <a:pt x="594771" y="339851"/>
                </a:lnTo>
                <a:lnTo>
                  <a:pt x="597870" y="330755"/>
                </a:lnTo>
                <a:lnTo>
                  <a:pt x="594671" y="323373"/>
                </a:lnTo>
                <a:lnTo>
                  <a:pt x="585882" y="318420"/>
                </a:lnTo>
                <a:lnTo>
                  <a:pt x="572215" y="316611"/>
                </a:lnTo>
                <a:close/>
              </a:path>
              <a:path w="3329940" h="1330960">
                <a:moveTo>
                  <a:pt x="665078" y="316611"/>
                </a:moveTo>
                <a:lnTo>
                  <a:pt x="620272" y="330755"/>
                </a:lnTo>
                <a:lnTo>
                  <a:pt x="608073" y="348988"/>
                </a:lnTo>
                <a:lnTo>
                  <a:pt x="611339" y="356457"/>
                </a:lnTo>
                <a:lnTo>
                  <a:pt x="620228" y="361497"/>
                </a:lnTo>
                <a:lnTo>
                  <a:pt x="634014" y="363346"/>
                </a:lnTo>
                <a:lnTo>
                  <a:pt x="650329" y="361497"/>
                </a:lnTo>
                <a:lnTo>
                  <a:pt x="665921" y="356457"/>
                </a:lnTo>
                <a:lnTo>
                  <a:pt x="679082" y="348988"/>
                </a:lnTo>
                <a:lnTo>
                  <a:pt x="688103" y="339851"/>
                </a:lnTo>
                <a:lnTo>
                  <a:pt x="691067" y="330755"/>
                </a:lnTo>
                <a:lnTo>
                  <a:pt x="687716" y="323373"/>
                </a:lnTo>
                <a:lnTo>
                  <a:pt x="678802" y="318420"/>
                </a:lnTo>
                <a:lnTo>
                  <a:pt x="665078" y="316611"/>
                </a:lnTo>
                <a:close/>
              </a:path>
              <a:path w="3329940" h="1330960">
                <a:moveTo>
                  <a:pt x="759604" y="316611"/>
                </a:moveTo>
                <a:lnTo>
                  <a:pt x="715072" y="330755"/>
                </a:lnTo>
                <a:lnTo>
                  <a:pt x="703237" y="348988"/>
                </a:lnTo>
                <a:lnTo>
                  <a:pt x="706658" y="356457"/>
                </a:lnTo>
                <a:lnTo>
                  <a:pt x="715669" y="361497"/>
                </a:lnTo>
                <a:lnTo>
                  <a:pt x="729505" y="363346"/>
                </a:lnTo>
                <a:lnTo>
                  <a:pt x="745696" y="361497"/>
                </a:lnTo>
                <a:lnTo>
                  <a:pt x="761155" y="356457"/>
                </a:lnTo>
                <a:lnTo>
                  <a:pt x="774187" y="348988"/>
                </a:lnTo>
                <a:lnTo>
                  <a:pt x="783099" y="339851"/>
                </a:lnTo>
                <a:lnTo>
                  <a:pt x="785893" y="330755"/>
                </a:lnTo>
                <a:lnTo>
                  <a:pt x="782400" y="323373"/>
                </a:lnTo>
                <a:lnTo>
                  <a:pt x="773383" y="318420"/>
                </a:lnTo>
                <a:lnTo>
                  <a:pt x="759604" y="316611"/>
                </a:lnTo>
                <a:close/>
              </a:path>
              <a:path w="3329940" h="1330960">
                <a:moveTo>
                  <a:pt x="854092" y="316611"/>
                </a:moveTo>
                <a:lnTo>
                  <a:pt x="809801" y="330755"/>
                </a:lnTo>
                <a:lnTo>
                  <a:pt x="798307" y="348988"/>
                </a:lnTo>
                <a:lnTo>
                  <a:pt x="801895" y="356457"/>
                </a:lnTo>
                <a:lnTo>
                  <a:pt x="811007" y="361497"/>
                </a:lnTo>
                <a:lnTo>
                  <a:pt x="824882" y="363346"/>
                </a:lnTo>
                <a:lnTo>
                  <a:pt x="841070" y="361497"/>
                </a:lnTo>
                <a:lnTo>
                  <a:pt x="856473" y="356457"/>
                </a:lnTo>
                <a:lnTo>
                  <a:pt x="869352" y="348988"/>
                </a:lnTo>
                <a:lnTo>
                  <a:pt x="877968" y="339851"/>
                </a:lnTo>
                <a:lnTo>
                  <a:pt x="880577" y="330755"/>
                </a:lnTo>
                <a:lnTo>
                  <a:pt x="876936" y="323373"/>
                </a:lnTo>
                <a:lnTo>
                  <a:pt x="867842" y="318420"/>
                </a:lnTo>
                <a:lnTo>
                  <a:pt x="854092" y="316611"/>
                </a:lnTo>
                <a:close/>
              </a:path>
              <a:path w="3329940" h="1330960">
                <a:moveTo>
                  <a:pt x="947056" y="316611"/>
                </a:moveTo>
                <a:lnTo>
                  <a:pt x="903033" y="330755"/>
                </a:lnTo>
                <a:lnTo>
                  <a:pt x="891874" y="348988"/>
                </a:lnTo>
                <a:lnTo>
                  <a:pt x="895557" y="356457"/>
                </a:lnTo>
                <a:lnTo>
                  <a:pt x="904765" y="361497"/>
                </a:lnTo>
                <a:lnTo>
                  <a:pt x="918735" y="363346"/>
                </a:lnTo>
                <a:lnTo>
                  <a:pt x="934882" y="361497"/>
                </a:lnTo>
                <a:lnTo>
                  <a:pt x="950183" y="356457"/>
                </a:lnTo>
                <a:lnTo>
                  <a:pt x="962937" y="348988"/>
                </a:lnTo>
                <a:lnTo>
                  <a:pt x="971440" y="339851"/>
                </a:lnTo>
                <a:lnTo>
                  <a:pt x="973881" y="330755"/>
                </a:lnTo>
                <a:lnTo>
                  <a:pt x="970106" y="323373"/>
                </a:lnTo>
                <a:lnTo>
                  <a:pt x="960903" y="318420"/>
                </a:lnTo>
                <a:lnTo>
                  <a:pt x="947056" y="316611"/>
                </a:lnTo>
                <a:close/>
              </a:path>
              <a:path w="3329940" h="1330960">
                <a:moveTo>
                  <a:pt x="1041671" y="316611"/>
                </a:moveTo>
                <a:lnTo>
                  <a:pt x="997808" y="330755"/>
                </a:lnTo>
                <a:lnTo>
                  <a:pt x="987055" y="348988"/>
                </a:lnTo>
                <a:lnTo>
                  <a:pt x="990919" y="356457"/>
                </a:lnTo>
                <a:lnTo>
                  <a:pt x="1000188" y="361497"/>
                </a:lnTo>
                <a:lnTo>
                  <a:pt x="1014112" y="363346"/>
                </a:lnTo>
                <a:lnTo>
                  <a:pt x="1030237" y="361497"/>
                </a:lnTo>
                <a:lnTo>
                  <a:pt x="1045481" y="356457"/>
                </a:lnTo>
                <a:lnTo>
                  <a:pt x="1058153" y="348988"/>
                </a:lnTo>
                <a:lnTo>
                  <a:pt x="1066563" y="339851"/>
                </a:lnTo>
                <a:lnTo>
                  <a:pt x="1068746" y="330755"/>
                </a:lnTo>
                <a:lnTo>
                  <a:pt x="1064785" y="323373"/>
                </a:lnTo>
                <a:lnTo>
                  <a:pt x="1055490" y="318420"/>
                </a:lnTo>
                <a:lnTo>
                  <a:pt x="1041671" y="316611"/>
                </a:lnTo>
                <a:close/>
              </a:path>
              <a:path w="3329940" h="1330960">
                <a:moveTo>
                  <a:pt x="1134508" y="316611"/>
                </a:moveTo>
                <a:lnTo>
                  <a:pt x="1091074" y="330755"/>
                </a:lnTo>
                <a:lnTo>
                  <a:pt x="1080660" y="348988"/>
                </a:lnTo>
                <a:lnTo>
                  <a:pt x="1084692" y="356457"/>
                </a:lnTo>
                <a:lnTo>
                  <a:pt x="1094106" y="361497"/>
                </a:lnTo>
                <a:lnTo>
                  <a:pt x="1108092" y="363346"/>
                </a:lnTo>
                <a:lnTo>
                  <a:pt x="1124152" y="361497"/>
                </a:lnTo>
                <a:lnTo>
                  <a:pt x="1139223" y="356457"/>
                </a:lnTo>
                <a:lnTo>
                  <a:pt x="1151651" y="348988"/>
                </a:lnTo>
                <a:lnTo>
                  <a:pt x="1159781" y="339851"/>
                </a:lnTo>
                <a:lnTo>
                  <a:pt x="1161815" y="330755"/>
                </a:lnTo>
                <a:lnTo>
                  <a:pt x="1157765" y="323373"/>
                </a:lnTo>
                <a:lnTo>
                  <a:pt x="1148405" y="318420"/>
                </a:lnTo>
                <a:lnTo>
                  <a:pt x="1134508" y="316611"/>
                </a:lnTo>
                <a:close/>
              </a:path>
              <a:path w="3329940" h="1330960">
                <a:moveTo>
                  <a:pt x="1228996" y="316611"/>
                </a:moveTo>
                <a:lnTo>
                  <a:pt x="1185901" y="330755"/>
                </a:lnTo>
                <a:lnTo>
                  <a:pt x="1175821" y="348988"/>
                </a:lnTo>
                <a:lnTo>
                  <a:pt x="1179958" y="356457"/>
                </a:lnTo>
                <a:lnTo>
                  <a:pt x="1189406" y="361497"/>
                </a:lnTo>
                <a:lnTo>
                  <a:pt x="1203342" y="363346"/>
                </a:lnTo>
                <a:lnTo>
                  <a:pt x="1219525" y="361497"/>
                </a:lnTo>
                <a:lnTo>
                  <a:pt x="1234600" y="356457"/>
                </a:lnTo>
                <a:lnTo>
                  <a:pt x="1246937" y="348988"/>
                </a:lnTo>
                <a:lnTo>
                  <a:pt x="1254904" y="339851"/>
                </a:lnTo>
                <a:lnTo>
                  <a:pt x="1256732" y="330755"/>
                </a:lnTo>
                <a:lnTo>
                  <a:pt x="1252475" y="323373"/>
                </a:lnTo>
                <a:lnTo>
                  <a:pt x="1242956" y="318420"/>
                </a:lnTo>
                <a:lnTo>
                  <a:pt x="1228996" y="316611"/>
                </a:lnTo>
                <a:close/>
              </a:path>
              <a:path w="3329940" h="1330960">
                <a:moveTo>
                  <a:pt x="1323611" y="316611"/>
                </a:moveTo>
                <a:lnTo>
                  <a:pt x="1280713" y="330755"/>
                </a:lnTo>
                <a:lnTo>
                  <a:pt x="1270932" y="348988"/>
                </a:lnTo>
                <a:lnTo>
                  <a:pt x="1275208" y="356457"/>
                </a:lnTo>
                <a:lnTo>
                  <a:pt x="1284795" y="361497"/>
                </a:lnTo>
                <a:lnTo>
                  <a:pt x="1298846" y="363346"/>
                </a:lnTo>
                <a:lnTo>
                  <a:pt x="1314858" y="361497"/>
                </a:lnTo>
                <a:lnTo>
                  <a:pt x="1329786" y="356457"/>
                </a:lnTo>
                <a:lnTo>
                  <a:pt x="1341976" y="348988"/>
                </a:lnTo>
                <a:lnTo>
                  <a:pt x="1349773" y="339851"/>
                </a:lnTo>
                <a:lnTo>
                  <a:pt x="1351507" y="330755"/>
                </a:lnTo>
                <a:lnTo>
                  <a:pt x="1347169" y="323373"/>
                </a:lnTo>
                <a:lnTo>
                  <a:pt x="1337593" y="318420"/>
                </a:lnTo>
                <a:lnTo>
                  <a:pt x="1323611" y="316611"/>
                </a:lnTo>
                <a:close/>
              </a:path>
              <a:path w="3329940" h="1330960">
                <a:moveTo>
                  <a:pt x="1416448" y="316611"/>
                </a:moveTo>
                <a:lnTo>
                  <a:pt x="1373961" y="330755"/>
                </a:lnTo>
                <a:lnTo>
                  <a:pt x="1364519" y="348988"/>
                </a:lnTo>
                <a:lnTo>
                  <a:pt x="1368934" y="356457"/>
                </a:lnTo>
                <a:lnTo>
                  <a:pt x="1378660" y="361497"/>
                </a:lnTo>
                <a:lnTo>
                  <a:pt x="1392826" y="363346"/>
                </a:lnTo>
                <a:lnTo>
                  <a:pt x="1408794" y="361497"/>
                </a:lnTo>
                <a:lnTo>
                  <a:pt x="1423608" y="356457"/>
                </a:lnTo>
                <a:lnTo>
                  <a:pt x="1435635" y="348988"/>
                </a:lnTo>
                <a:lnTo>
                  <a:pt x="1443245" y="339851"/>
                </a:lnTo>
                <a:lnTo>
                  <a:pt x="1444773" y="330755"/>
                </a:lnTo>
                <a:lnTo>
                  <a:pt x="1440229" y="323373"/>
                </a:lnTo>
                <a:lnTo>
                  <a:pt x="1430493" y="318420"/>
                </a:lnTo>
                <a:lnTo>
                  <a:pt x="1416448" y="316611"/>
                </a:lnTo>
                <a:close/>
              </a:path>
              <a:path w="3329940" h="1330960">
                <a:moveTo>
                  <a:pt x="1511063" y="316611"/>
                </a:moveTo>
                <a:lnTo>
                  <a:pt x="1468701" y="330755"/>
                </a:lnTo>
                <a:lnTo>
                  <a:pt x="1459699" y="348988"/>
                </a:lnTo>
                <a:lnTo>
                  <a:pt x="1464295" y="356457"/>
                </a:lnTo>
                <a:lnTo>
                  <a:pt x="1474082" y="361497"/>
                </a:lnTo>
                <a:lnTo>
                  <a:pt x="1488203" y="363346"/>
                </a:lnTo>
                <a:lnTo>
                  <a:pt x="1504183" y="361497"/>
                </a:lnTo>
                <a:lnTo>
                  <a:pt x="1518889" y="356457"/>
                </a:lnTo>
                <a:lnTo>
                  <a:pt x="1530762" y="348988"/>
                </a:lnTo>
                <a:lnTo>
                  <a:pt x="1538241" y="339851"/>
                </a:lnTo>
                <a:lnTo>
                  <a:pt x="1539602" y="330755"/>
                </a:lnTo>
                <a:lnTo>
                  <a:pt x="1534939" y="323373"/>
                </a:lnTo>
                <a:lnTo>
                  <a:pt x="1525132" y="318420"/>
                </a:lnTo>
                <a:lnTo>
                  <a:pt x="1511063" y="316611"/>
                </a:lnTo>
                <a:close/>
              </a:path>
              <a:path w="3329940" h="1330960">
                <a:moveTo>
                  <a:pt x="1604027" y="316611"/>
                </a:moveTo>
                <a:lnTo>
                  <a:pt x="1562004" y="330755"/>
                </a:lnTo>
                <a:lnTo>
                  <a:pt x="1553302" y="348988"/>
                </a:lnTo>
                <a:lnTo>
                  <a:pt x="1558053" y="356457"/>
                </a:lnTo>
                <a:lnTo>
                  <a:pt x="1567947" y="361497"/>
                </a:lnTo>
                <a:lnTo>
                  <a:pt x="1582056" y="363346"/>
                </a:lnTo>
                <a:lnTo>
                  <a:pt x="1597975" y="361497"/>
                </a:lnTo>
                <a:lnTo>
                  <a:pt x="1612631" y="356457"/>
                </a:lnTo>
                <a:lnTo>
                  <a:pt x="1624383" y="348988"/>
                </a:lnTo>
                <a:lnTo>
                  <a:pt x="1631586" y="339851"/>
                </a:lnTo>
                <a:lnTo>
                  <a:pt x="1632781" y="330755"/>
                </a:lnTo>
                <a:lnTo>
                  <a:pt x="1627998" y="323373"/>
                </a:lnTo>
                <a:lnTo>
                  <a:pt x="1618120" y="318420"/>
                </a:lnTo>
                <a:lnTo>
                  <a:pt x="1604027" y="316611"/>
                </a:lnTo>
                <a:close/>
              </a:path>
              <a:path w="3329940" h="1330960">
                <a:moveTo>
                  <a:pt x="1698515" y="316611"/>
                </a:moveTo>
                <a:lnTo>
                  <a:pt x="1656760" y="330755"/>
                </a:lnTo>
                <a:lnTo>
                  <a:pt x="1648503" y="348988"/>
                </a:lnTo>
                <a:lnTo>
                  <a:pt x="1653351" y="356457"/>
                </a:lnTo>
                <a:lnTo>
                  <a:pt x="1663318" y="361497"/>
                </a:lnTo>
                <a:lnTo>
                  <a:pt x="1677560" y="363346"/>
                </a:lnTo>
                <a:lnTo>
                  <a:pt x="1693417" y="361497"/>
                </a:lnTo>
                <a:lnTo>
                  <a:pt x="1707929" y="356457"/>
                </a:lnTo>
                <a:lnTo>
                  <a:pt x="1719512" y="348988"/>
                </a:lnTo>
                <a:lnTo>
                  <a:pt x="1726582" y="339851"/>
                </a:lnTo>
                <a:lnTo>
                  <a:pt x="1727572" y="330755"/>
                </a:lnTo>
                <a:lnTo>
                  <a:pt x="1722597" y="323373"/>
                </a:lnTo>
                <a:lnTo>
                  <a:pt x="1712598" y="318420"/>
                </a:lnTo>
                <a:lnTo>
                  <a:pt x="1698515" y="316611"/>
                </a:lnTo>
                <a:close/>
              </a:path>
              <a:path w="3329940" h="1330960">
                <a:moveTo>
                  <a:pt x="1791606" y="316611"/>
                </a:moveTo>
                <a:lnTo>
                  <a:pt x="1750065" y="330755"/>
                </a:lnTo>
                <a:lnTo>
                  <a:pt x="1742106" y="348988"/>
                </a:lnTo>
                <a:lnTo>
                  <a:pt x="1747108" y="356457"/>
                </a:lnTo>
                <a:lnTo>
                  <a:pt x="1757183" y="361497"/>
                </a:lnTo>
                <a:lnTo>
                  <a:pt x="1771413" y="363346"/>
                </a:lnTo>
                <a:lnTo>
                  <a:pt x="1787318" y="361497"/>
                </a:lnTo>
                <a:lnTo>
                  <a:pt x="1801782" y="356457"/>
                </a:lnTo>
                <a:lnTo>
                  <a:pt x="1813222" y="348988"/>
                </a:lnTo>
                <a:lnTo>
                  <a:pt x="1820054" y="339851"/>
                </a:lnTo>
                <a:lnTo>
                  <a:pt x="1820877" y="330755"/>
                </a:lnTo>
                <a:lnTo>
                  <a:pt x="1815784" y="323373"/>
                </a:lnTo>
                <a:lnTo>
                  <a:pt x="1805713" y="318420"/>
                </a:lnTo>
                <a:lnTo>
                  <a:pt x="1791606" y="316611"/>
                </a:lnTo>
                <a:close/>
              </a:path>
              <a:path w="3329940" h="1330960">
                <a:moveTo>
                  <a:pt x="1886221" y="316611"/>
                </a:moveTo>
                <a:lnTo>
                  <a:pt x="1844823" y="330755"/>
                </a:lnTo>
                <a:lnTo>
                  <a:pt x="1837235" y="348988"/>
                </a:lnTo>
                <a:lnTo>
                  <a:pt x="1842438" y="356457"/>
                </a:lnTo>
                <a:lnTo>
                  <a:pt x="1852641" y="361497"/>
                </a:lnTo>
                <a:lnTo>
                  <a:pt x="1866917" y="363346"/>
                </a:lnTo>
                <a:lnTo>
                  <a:pt x="1882760" y="361497"/>
                </a:lnTo>
                <a:lnTo>
                  <a:pt x="1897079" y="356457"/>
                </a:lnTo>
                <a:lnTo>
                  <a:pt x="1908351" y="348988"/>
                </a:lnTo>
                <a:lnTo>
                  <a:pt x="1915050" y="339851"/>
                </a:lnTo>
                <a:lnTo>
                  <a:pt x="1915743" y="330755"/>
                </a:lnTo>
                <a:lnTo>
                  <a:pt x="1910494" y="323373"/>
                </a:lnTo>
                <a:lnTo>
                  <a:pt x="1900316" y="318420"/>
                </a:lnTo>
                <a:lnTo>
                  <a:pt x="1886221" y="316611"/>
                </a:lnTo>
                <a:close/>
              </a:path>
              <a:path w="3329940" h="1330960">
                <a:moveTo>
                  <a:pt x="1980582" y="316611"/>
                </a:moveTo>
                <a:lnTo>
                  <a:pt x="1939702" y="330755"/>
                </a:lnTo>
                <a:lnTo>
                  <a:pt x="1932417" y="348988"/>
                </a:lnTo>
                <a:lnTo>
                  <a:pt x="1937783" y="356457"/>
                </a:lnTo>
                <a:lnTo>
                  <a:pt x="1948102" y="361497"/>
                </a:lnTo>
                <a:lnTo>
                  <a:pt x="1962421" y="363346"/>
                </a:lnTo>
                <a:lnTo>
                  <a:pt x="1978187" y="361497"/>
                </a:lnTo>
                <a:lnTo>
                  <a:pt x="1992441" y="356457"/>
                </a:lnTo>
                <a:lnTo>
                  <a:pt x="2003623" y="348988"/>
                </a:lnTo>
                <a:lnTo>
                  <a:pt x="2010173" y="339851"/>
                </a:lnTo>
                <a:lnTo>
                  <a:pt x="2010621" y="330755"/>
                </a:lnTo>
                <a:lnTo>
                  <a:pt x="2005188" y="323373"/>
                </a:lnTo>
                <a:lnTo>
                  <a:pt x="1994850" y="318420"/>
                </a:lnTo>
                <a:lnTo>
                  <a:pt x="1980582" y="316611"/>
                </a:lnTo>
                <a:close/>
              </a:path>
              <a:path w="3329940" h="1330960">
                <a:moveTo>
                  <a:pt x="2073673" y="316611"/>
                </a:moveTo>
                <a:lnTo>
                  <a:pt x="2032971" y="330755"/>
                </a:lnTo>
                <a:lnTo>
                  <a:pt x="2026145" y="348988"/>
                </a:lnTo>
                <a:lnTo>
                  <a:pt x="2031557" y="356457"/>
                </a:lnTo>
                <a:lnTo>
                  <a:pt x="2041897" y="361497"/>
                </a:lnTo>
                <a:lnTo>
                  <a:pt x="2056274" y="363346"/>
                </a:lnTo>
                <a:lnTo>
                  <a:pt x="2071998" y="361497"/>
                </a:lnTo>
                <a:lnTo>
                  <a:pt x="2086151" y="356457"/>
                </a:lnTo>
                <a:lnTo>
                  <a:pt x="2097208" y="348988"/>
                </a:lnTo>
                <a:lnTo>
                  <a:pt x="2103645" y="339851"/>
                </a:lnTo>
                <a:lnTo>
                  <a:pt x="2103855" y="330755"/>
                </a:lnTo>
                <a:lnTo>
                  <a:pt x="2098279" y="323373"/>
                </a:lnTo>
                <a:lnTo>
                  <a:pt x="2087893" y="318420"/>
                </a:lnTo>
                <a:lnTo>
                  <a:pt x="2073673" y="316611"/>
                </a:lnTo>
                <a:close/>
              </a:path>
              <a:path w="3329940" h="1330960">
                <a:moveTo>
                  <a:pt x="2168161" y="316611"/>
                </a:moveTo>
                <a:lnTo>
                  <a:pt x="2127799" y="330755"/>
                </a:lnTo>
                <a:lnTo>
                  <a:pt x="2121272" y="348988"/>
                </a:lnTo>
                <a:lnTo>
                  <a:pt x="2126838" y="356457"/>
                </a:lnTo>
                <a:lnTo>
                  <a:pt x="2137286" y="361497"/>
                </a:lnTo>
                <a:lnTo>
                  <a:pt x="2151651" y="363346"/>
                </a:lnTo>
                <a:lnTo>
                  <a:pt x="2167385" y="361497"/>
                </a:lnTo>
                <a:lnTo>
                  <a:pt x="2181417" y="356457"/>
                </a:lnTo>
                <a:lnTo>
                  <a:pt x="2192281" y="348988"/>
                </a:lnTo>
                <a:lnTo>
                  <a:pt x="2198514" y="339851"/>
                </a:lnTo>
                <a:lnTo>
                  <a:pt x="2198629" y="330755"/>
                </a:lnTo>
                <a:lnTo>
                  <a:pt x="2192958" y="323373"/>
                </a:lnTo>
                <a:lnTo>
                  <a:pt x="2182476" y="318420"/>
                </a:lnTo>
                <a:lnTo>
                  <a:pt x="2168161" y="316611"/>
                </a:lnTo>
                <a:close/>
              </a:path>
              <a:path w="3329940" h="1330960">
                <a:moveTo>
                  <a:pt x="2261252" y="316611"/>
                </a:moveTo>
                <a:lnTo>
                  <a:pt x="2221140" y="330755"/>
                </a:lnTo>
                <a:lnTo>
                  <a:pt x="2214984" y="348988"/>
                </a:lnTo>
                <a:lnTo>
                  <a:pt x="2220707" y="356457"/>
                </a:lnTo>
                <a:lnTo>
                  <a:pt x="2231240" y="361497"/>
                </a:lnTo>
                <a:lnTo>
                  <a:pt x="2245631" y="363346"/>
                </a:lnTo>
                <a:lnTo>
                  <a:pt x="2261339" y="361497"/>
                </a:lnTo>
                <a:lnTo>
                  <a:pt x="2275285" y="356457"/>
                </a:lnTo>
                <a:lnTo>
                  <a:pt x="2285993" y="348988"/>
                </a:lnTo>
                <a:lnTo>
                  <a:pt x="2291986" y="339851"/>
                </a:lnTo>
                <a:lnTo>
                  <a:pt x="2291970" y="330755"/>
                </a:lnTo>
                <a:lnTo>
                  <a:pt x="2286144" y="323373"/>
                </a:lnTo>
                <a:lnTo>
                  <a:pt x="2275555" y="318420"/>
                </a:lnTo>
                <a:lnTo>
                  <a:pt x="2261252" y="316611"/>
                </a:lnTo>
                <a:close/>
              </a:path>
              <a:path w="3329940" h="1330960">
                <a:moveTo>
                  <a:pt x="2355740" y="316611"/>
                </a:moveTo>
                <a:lnTo>
                  <a:pt x="2340292" y="318420"/>
                </a:lnTo>
                <a:lnTo>
                  <a:pt x="2326546" y="323373"/>
                </a:lnTo>
                <a:lnTo>
                  <a:pt x="2315967" y="330755"/>
                </a:lnTo>
                <a:lnTo>
                  <a:pt x="2310020" y="339851"/>
                </a:lnTo>
                <a:lnTo>
                  <a:pt x="2310113" y="348988"/>
                </a:lnTo>
                <a:lnTo>
                  <a:pt x="2316005" y="356457"/>
                </a:lnTo>
                <a:lnTo>
                  <a:pt x="2326683" y="361497"/>
                </a:lnTo>
                <a:lnTo>
                  <a:pt x="2341135" y="363346"/>
                </a:lnTo>
                <a:lnTo>
                  <a:pt x="2356782" y="361497"/>
                </a:lnTo>
                <a:lnTo>
                  <a:pt x="2370583" y="356457"/>
                </a:lnTo>
                <a:lnTo>
                  <a:pt x="2381122" y="348988"/>
                </a:lnTo>
                <a:lnTo>
                  <a:pt x="2386982" y="339851"/>
                </a:lnTo>
                <a:lnTo>
                  <a:pt x="2386797" y="330755"/>
                </a:lnTo>
                <a:lnTo>
                  <a:pt x="2380838" y="323373"/>
                </a:lnTo>
                <a:lnTo>
                  <a:pt x="2370141" y="318420"/>
                </a:lnTo>
                <a:lnTo>
                  <a:pt x="2355740" y="316611"/>
                </a:lnTo>
                <a:close/>
              </a:path>
              <a:path w="3329940" h="1330960">
                <a:moveTo>
                  <a:pt x="2543319" y="316611"/>
                </a:moveTo>
                <a:lnTo>
                  <a:pt x="2527956" y="318420"/>
                </a:lnTo>
                <a:lnTo>
                  <a:pt x="2514426" y="323373"/>
                </a:lnTo>
                <a:lnTo>
                  <a:pt x="2504135" y="330755"/>
                </a:lnTo>
                <a:lnTo>
                  <a:pt x="2498488" y="339851"/>
                </a:lnTo>
                <a:lnTo>
                  <a:pt x="2498988" y="348988"/>
                </a:lnTo>
                <a:lnTo>
                  <a:pt x="2505155" y="356457"/>
                </a:lnTo>
                <a:lnTo>
                  <a:pt x="2515990" y="361497"/>
                </a:lnTo>
                <a:lnTo>
                  <a:pt x="2530492" y="363346"/>
                </a:lnTo>
                <a:lnTo>
                  <a:pt x="2546107" y="361497"/>
                </a:lnTo>
                <a:lnTo>
                  <a:pt x="2559781" y="356457"/>
                </a:lnTo>
                <a:lnTo>
                  <a:pt x="2570050" y="348988"/>
                </a:lnTo>
                <a:lnTo>
                  <a:pt x="2575450" y="339851"/>
                </a:lnTo>
                <a:lnTo>
                  <a:pt x="2574859" y="330755"/>
                </a:lnTo>
                <a:lnTo>
                  <a:pt x="2568624" y="323373"/>
                </a:lnTo>
                <a:lnTo>
                  <a:pt x="2557769" y="318420"/>
                </a:lnTo>
                <a:lnTo>
                  <a:pt x="2543319" y="316611"/>
                </a:lnTo>
                <a:close/>
              </a:path>
              <a:path w="3329940" h="1330960">
                <a:moveTo>
                  <a:pt x="2636537" y="316611"/>
                </a:moveTo>
                <a:lnTo>
                  <a:pt x="2621108" y="318420"/>
                </a:lnTo>
                <a:lnTo>
                  <a:pt x="2607597" y="323373"/>
                </a:lnTo>
                <a:lnTo>
                  <a:pt x="2597443" y="330755"/>
                </a:lnTo>
                <a:lnTo>
                  <a:pt x="2592087" y="339851"/>
                </a:lnTo>
                <a:lnTo>
                  <a:pt x="2592700" y="348988"/>
                </a:lnTo>
                <a:lnTo>
                  <a:pt x="2598993" y="356457"/>
                </a:lnTo>
                <a:lnTo>
                  <a:pt x="2609928" y="361497"/>
                </a:lnTo>
                <a:lnTo>
                  <a:pt x="2624472" y="363346"/>
                </a:lnTo>
                <a:lnTo>
                  <a:pt x="2640043" y="361497"/>
                </a:lnTo>
                <a:lnTo>
                  <a:pt x="2653603" y="356457"/>
                </a:lnTo>
                <a:lnTo>
                  <a:pt x="2663709" y="348988"/>
                </a:lnTo>
                <a:lnTo>
                  <a:pt x="2668922" y="339851"/>
                </a:lnTo>
                <a:lnTo>
                  <a:pt x="2668202" y="330755"/>
                </a:lnTo>
                <a:lnTo>
                  <a:pt x="2661826" y="323373"/>
                </a:lnTo>
                <a:lnTo>
                  <a:pt x="2650902" y="318420"/>
                </a:lnTo>
                <a:lnTo>
                  <a:pt x="2636537" y="316611"/>
                </a:lnTo>
                <a:close/>
              </a:path>
              <a:path w="3329940" h="1330960">
                <a:moveTo>
                  <a:pt x="2731025" y="316611"/>
                </a:moveTo>
                <a:lnTo>
                  <a:pt x="2715712" y="318420"/>
                </a:lnTo>
                <a:lnTo>
                  <a:pt x="2702339" y="323373"/>
                </a:lnTo>
                <a:lnTo>
                  <a:pt x="2692324" y="330755"/>
                </a:lnTo>
                <a:lnTo>
                  <a:pt x="2687083" y="339851"/>
                </a:lnTo>
                <a:lnTo>
                  <a:pt x="2687885" y="348988"/>
                </a:lnTo>
                <a:lnTo>
                  <a:pt x="2694354" y="356457"/>
                </a:lnTo>
                <a:lnTo>
                  <a:pt x="2705442" y="361497"/>
                </a:lnTo>
                <a:lnTo>
                  <a:pt x="2720103" y="363346"/>
                </a:lnTo>
                <a:lnTo>
                  <a:pt x="2735579" y="361497"/>
                </a:lnTo>
                <a:lnTo>
                  <a:pt x="2749043" y="356457"/>
                </a:lnTo>
                <a:lnTo>
                  <a:pt x="2759054" y="348988"/>
                </a:lnTo>
                <a:lnTo>
                  <a:pt x="2764172" y="339851"/>
                </a:lnTo>
                <a:lnTo>
                  <a:pt x="2763208" y="330755"/>
                </a:lnTo>
                <a:lnTo>
                  <a:pt x="2756647" y="323373"/>
                </a:lnTo>
                <a:lnTo>
                  <a:pt x="2745562" y="318420"/>
                </a:lnTo>
                <a:lnTo>
                  <a:pt x="2731025" y="316611"/>
                </a:lnTo>
                <a:close/>
              </a:path>
              <a:path w="3329940" h="1330960">
                <a:moveTo>
                  <a:pt x="3199401" y="316611"/>
                </a:moveTo>
                <a:lnTo>
                  <a:pt x="3184195" y="318420"/>
                </a:lnTo>
                <a:lnTo>
                  <a:pt x="3171286" y="323373"/>
                </a:lnTo>
                <a:lnTo>
                  <a:pt x="3162021" y="330755"/>
                </a:lnTo>
                <a:lnTo>
                  <a:pt x="3157745" y="339851"/>
                </a:lnTo>
                <a:lnTo>
                  <a:pt x="3159438" y="348988"/>
                </a:lnTo>
                <a:lnTo>
                  <a:pt x="3166619" y="356457"/>
                </a:lnTo>
                <a:lnTo>
                  <a:pt x="3178158" y="361497"/>
                </a:lnTo>
                <a:lnTo>
                  <a:pt x="3192924" y="363346"/>
                </a:lnTo>
                <a:lnTo>
                  <a:pt x="3208257" y="361497"/>
                </a:lnTo>
                <a:lnTo>
                  <a:pt x="3221197" y="356457"/>
                </a:lnTo>
                <a:lnTo>
                  <a:pt x="3230447" y="348988"/>
                </a:lnTo>
                <a:lnTo>
                  <a:pt x="3234707" y="339851"/>
                </a:lnTo>
                <a:lnTo>
                  <a:pt x="3232869" y="330755"/>
                </a:lnTo>
                <a:lnTo>
                  <a:pt x="3225626" y="323373"/>
                </a:lnTo>
                <a:lnTo>
                  <a:pt x="3214097" y="318420"/>
                </a:lnTo>
                <a:lnTo>
                  <a:pt x="3199401" y="316611"/>
                </a:lnTo>
                <a:close/>
              </a:path>
              <a:path w="3329940" h="1330960">
                <a:moveTo>
                  <a:pt x="3294143" y="316611"/>
                </a:moveTo>
                <a:lnTo>
                  <a:pt x="3278961" y="318420"/>
                </a:lnTo>
                <a:lnTo>
                  <a:pt x="3266124" y="323373"/>
                </a:lnTo>
                <a:lnTo>
                  <a:pt x="3256978" y="330755"/>
                </a:lnTo>
                <a:lnTo>
                  <a:pt x="3252868" y="339851"/>
                </a:lnTo>
                <a:lnTo>
                  <a:pt x="3254747" y="348988"/>
                </a:lnTo>
                <a:lnTo>
                  <a:pt x="3262091" y="356457"/>
                </a:lnTo>
                <a:lnTo>
                  <a:pt x="3273746" y="361497"/>
                </a:lnTo>
                <a:lnTo>
                  <a:pt x="3288555" y="363346"/>
                </a:lnTo>
                <a:lnTo>
                  <a:pt x="3303809" y="361497"/>
                </a:lnTo>
                <a:lnTo>
                  <a:pt x="3316670" y="356457"/>
                </a:lnTo>
                <a:lnTo>
                  <a:pt x="3325792" y="348988"/>
                </a:lnTo>
                <a:lnTo>
                  <a:pt x="3329830" y="339851"/>
                </a:lnTo>
                <a:lnTo>
                  <a:pt x="3327790" y="330755"/>
                </a:lnTo>
                <a:lnTo>
                  <a:pt x="3320368" y="323373"/>
                </a:lnTo>
                <a:lnTo>
                  <a:pt x="3308756" y="318420"/>
                </a:lnTo>
                <a:lnTo>
                  <a:pt x="3294143" y="316611"/>
                </a:lnTo>
                <a:close/>
              </a:path>
              <a:path w="3329940" h="1330960">
                <a:moveTo>
                  <a:pt x="247730" y="374268"/>
                </a:moveTo>
                <a:lnTo>
                  <a:pt x="201039" y="388842"/>
                </a:lnTo>
                <a:lnTo>
                  <a:pt x="187092" y="407467"/>
                </a:lnTo>
                <a:lnTo>
                  <a:pt x="189709" y="415099"/>
                </a:lnTo>
                <a:lnTo>
                  <a:pt x="198238" y="420254"/>
                </a:lnTo>
                <a:lnTo>
                  <a:pt x="212043" y="422147"/>
                </a:lnTo>
                <a:lnTo>
                  <a:pt x="228682" y="420254"/>
                </a:lnTo>
                <a:lnTo>
                  <a:pt x="244930" y="415099"/>
                </a:lnTo>
                <a:lnTo>
                  <a:pt x="258949" y="407467"/>
                </a:lnTo>
                <a:lnTo>
                  <a:pt x="268901" y="398144"/>
                </a:lnTo>
                <a:lnTo>
                  <a:pt x="272696" y="388842"/>
                </a:lnTo>
                <a:lnTo>
                  <a:pt x="269960" y="381253"/>
                </a:lnTo>
                <a:lnTo>
                  <a:pt x="261402" y="376142"/>
                </a:lnTo>
                <a:lnTo>
                  <a:pt x="247730" y="374268"/>
                </a:lnTo>
                <a:close/>
              </a:path>
              <a:path w="3329940" h="1330960">
                <a:moveTo>
                  <a:pt x="343679" y="374268"/>
                </a:moveTo>
                <a:lnTo>
                  <a:pt x="297336" y="388842"/>
                </a:lnTo>
                <a:lnTo>
                  <a:pt x="283742" y="407467"/>
                </a:lnTo>
                <a:lnTo>
                  <a:pt x="286556" y="415099"/>
                </a:lnTo>
                <a:lnTo>
                  <a:pt x="295221" y="420254"/>
                </a:lnTo>
                <a:lnTo>
                  <a:pt x="309071" y="422147"/>
                </a:lnTo>
                <a:lnTo>
                  <a:pt x="325662" y="420254"/>
                </a:lnTo>
                <a:lnTo>
                  <a:pt x="341791" y="415099"/>
                </a:lnTo>
                <a:lnTo>
                  <a:pt x="355661" y="407467"/>
                </a:lnTo>
                <a:lnTo>
                  <a:pt x="365472" y="398144"/>
                </a:lnTo>
                <a:lnTo>
                  <a:pt x="369064" y="388842"/>
                </a:lnTo>
                <a:lnTo>
                  <a:pt x="366167" y="381253"/>
                </a:lnTo>
                <a:lnTo>
                  <a:pt x="357475" y="376142"/>
                </a:lnTo>
                <a:lnTo>
                  <a:pt x="343679" y="374268"/>
                </a:lnTo>
                <a:close/>
              </a:path>
              <a:path w="3329940" h="1330960">
                <a:moveTo>
                  <a:pt x="438091" y="374268"/>
                </a:moveTo>
                <a:lnTo>
                  <a:pt x="392133" y="388842"/>
                </a:lnTo>
                <a:lnTo>
                  <a:pt x="378877" y="407467"/>
                </a:lnTo>
                <a:lnTo>
                  <a:pt x="381793" y="415099"/>
                </a:lnTo>
                <a:lnTo>
                  <a:pt x="390532" y="420254"/>
                </a:lnTo>
                <a:lnTo>
                  <a:pt x="404410" y="422147"/>
                </a:lnTo>
                <a:lnTo>
                  <a:pt x="420970" y="420254"/>
                </a:lnTo>
                <a:lnTo>
                  <a:pt x="437010" y="415099"/>
                </a:lnTo>
                <a:lnTo>
                  <a:pt x="450732" y="407467"/>
                </a:lnTo>
                <a:lnTo>
                  <a:pt x="460341" y="398144"/>
                </a:lnTo>
                <a:lnTo>
                  <a:pt x="463731" y="388842"/>
                </a:lnTo>
                <a:lnTo>
                  <a:pt x="460689" y="381253"/>
                </a:lnTo>
                <a:lnTo>
                  <a:pt x="451910" y="376142"/>
                </a:lnTo>
                <a:lnTo>
                  <a:pt x="438091" y="374268"/>
                </a:lnTo>
                <a:close/>
              </a:path>
              <a:path w="3329940" h="1330960">
                <a:moveTo>
                  <a:pt x="532655" y="374268"/>
                </a:moveTo>
                <a:lnTo>
                  <a:pt x="486805" y="388842"/>
                </a:lnTo>
                <a:lnTo>
                  <a:pt x="473975" y="407467"/>
                </a:lnTo>
                <a:lnTo>
                  <a:pt x="477088" y="415099"/>
                </a:lnTo>
                <a:lnTo>
                  <a:pt x="485965" y="420254"/>
                </a:lnTo>
                <a:lnTo>
                  <a:pt x="499902" y="422147"/>
                </a:lnTo>
                <a:lnTo>
                  <a:pt x="516345" y="420254"/>
                </a:lnTo>
                <a:lnTo>
                  <a:pt x="532252" y="415099"/>
                </a:lnTo>
                <a:lnTo>
                  <a:pt x="545811" y="407467"/>
                </a:lnTo>
                <a:lnTo>
                  <a:pt x="555210" y="398144"/>
                </a:lnTo>
                <a:lnTo>
                  <a:pt x="558467" y="388842"/>
                </a:lnTo>
                <a:lnTo>
                  <a:pt x="555291" y="381253"/>
                </a:lnTo>
                <a:lnTo>
                  <a:pt x="546436" y="376142"/>
                </a:lnTo>
                <a:lnTo>
                  <a:pt x="532655" y="374268"/>
                </a:lnTo>
                <a:close/>
              </a:path>
              <a:path w="3329940" h="1330960">
                <a:moveTo>
                  <a:pt x="628603" y="374268"/>
                </a:moveTo>
                <a:lnTo>
                  <a:pt x="583176" y="388842"/>
                </a:lnTo>
                <a:lnTo>
                  <a:pt x="570687" y="407467"/>
                </a:lnTo>
                <a:lnTo>
                  <a:pt x="573932" y="415099"/>
                </a:lnTo>
                <a:lnTo>
                  <a:pt x="582884" y="420254"/>
                </a:lnTo>
                <a:lnTo>
                  <a:pt x="596777" y="422147"/>
                </a:lnTo>
                <a:lnTo>
                  <a:pt x="613258" y="420254"/>
                </a:lnTo>
                <a:lnTo>
                  <a:pt x="629089" y="415099"/>
                </a:lnTo>
                <a:lnTo>
                  <a:pt x="642515" y="407467"/>
                </a:lnTo>
                <a:lnTo>
                  <a:pt x="651781" y="398144"/>
                </a:lnTo>
                <a:lnTo>
                  <a:pt x="654835" y="388842"/>
                </a:lnTo>
                <a:lnTo>
                  <a:pt x="651498" y="381253"/>
                </a:lnTo>
                <a:lnTo>
                  <a:pt x="642508" y="376142"/>
                </a:lnTo>
                <a:lnTo>
                  <a:pt x="628603" y="374268"/>
                </a:lnTo>
                <a:close/>
              </a:path>
              <a:path w="3329940" h="1330960">
                <a:moveTo>
                  <a:pt x="723168" y="374268"/>
                </a:moveTo>
                <a:lnTo>
                  <a:pt x="677912" y="388842"/>
                </a:lnTo>
                <a:lnTo>
                  <a:pt x="665760" y="407467"/>
                </a:lnTo>
                <a:lnTo>
                  <a:pt x="669169" y="415099"/>
                </a:lnTo>
                <a:lnTo>
                  <a:pt x="678257" y="420254"/>
                </a:lnTo>
                <a:lnTo>
                  <a:pt x="692269" y="422147"/>
                </a:lnTo>
                <a:lnTo>
                  <a:pt x="708719" y="420254"/>
                </a:lnTo>
                <a:lnTo>
                  <a:pt x="724447" y="415099"/>
                </a:lnTo>
                <a:lnTo>
                  <a:pt x="737685" y="407467"/>
                </a:lnTo>
                <a:lnTo>
                  <a:pt x="746663" y="398144"/>
                </a:lnTo>
                <a:lnTo>
                  <a:pt x="749575" y="388842"/>
                </a:lnTo>
                <a:lnTo>
                  <a:pt x="746098" y="381253"/>
                </a:lnTo>
                <a:lnTo>
                  <a:pt x="737029" y="376142"/>
                </a:lnTo>
                <a:lnTo>
                  <a:pt x="723168" y="374268"/>
                </a:lnTo>
                <a:close/>
              </a:path>
              <a:path w="3329940" h="1330960">
                <a:moveTo>
                  <a:pt x="817643" y="374268"/>
                </a:moveTo>
                <a:lnTo>
                  <a:pt x="772744" y="388842"/>
                </a:lnTo>
                <a:lnTo>
                  <a:pt x="760880" y="407467"/>
                </a:lnTo>
                <a:lnTo>
                  <a:pt x="764382" y="415099"/>
                </a:lnTo>
                <a:lnTo>
                  <a:pt x="773528" y="420254"/>
                </a:lnTo>
                <a:lnTo>
                  <a:pt x="787544" y="422147"/>
                </a:lnTo>
                <a:lnTo>
                  <a:pt x="804016" y="420254"/>
                </a:lnTo>
                <a:lnTo>
                  <a:pt x="819691" y="415099"/>
                </a:lnTo>
                <a:lnTo>
                  <a:pt x="832817" y="407467"/>
                </a:lnTo>
                <a:lnTo>
                  <a:pt x="841646" y="398144"/>
                </a:lnTo>
                <a:lnTo>
                  <a:pt x="844343" y="388842"/>
                </a:lnTo>
                <a:lnTo>
                  <a:pt x="840741" y="381253"/>
                </a:lnTo>
                <a:lnTo>
                  <a:pt x="831591" y="376142"/>
                </a:lnTo>
                <a:lnTo>
                  <a:pt x="817643" y="374268"/>
                </a:lnTo>
                <a:close/>
              </a:path>
              <a:path w="3329940" h="1330960">
                <a:moveTo>
                  <a:pt x="912131" y="374268"/>
                </a:moveTo>
                <a:lnTo>
                  <a:pt x="867483" y="388842"/>
                </a:lnTo>
                <a:lnTo>
                  <a:pt x="856009" y="407467"/>
                </a:lnTo>
                <a:lnTo>
                  <a:pt x="859712" y="415099"/>
                </a:lnTo>
                <a:lnTo>
                  <a:pt x="868987" y="420254"/>
                </a:lnTo>
                <a:lnTo>
                  <a:pt x="883048" y="422147"/>
                </a:lnTo>
                <a:lnTo>
                  <a:pt x="899457" y="420254"/>
                </a:lnTo>
                <a:lnTo>
                  <a:pt x="914973" y="415099"/>
                </a:lnTo>
                <a:lnTo>
                  <a:pt x="927893" y="407467"/>
                </a:lnTo>
                <a:lnTo>
                  <a:pt x="936515" y="398144"/>
                </a:lnTo>
                <a:lnTo>
                  <a:pt x="939027" y="388842"/>
                </a:lnTo>
                <a:lnTo>
                  <a:pt x="935277" y="381253"/>
                </a:lnTo>
                <a:lnTo>
                  <a:pt x="926049" y="376142"/>
                </a:lnTo>
                <a:lnTo>
                  <a:pt x="912131" y="374268"/>
                </a:lnTo>
                <a:close/>
              </a:path>
              <a:path w="3329940" h="1330960">
                <a:moveTo>
                  <a:pt x="1008143" y="374268"/>
                </a:moveTo>
                <a:lnTo>
                  <a:pt x="963887" y="388842"/>
                </a:lnTo>
                <a:lnTo>
                  <a:pt x="952769" y="407467"/>
                </a:lnTo>
                <a:lnTo>
                  <a:pt x="956597" y="415099"/>
                </a:lnTo>
                <a:lnTo>
                  <a:pt x="965973" y="420254"/>
                </a:lnTo>
                <a:lnTo>
                  <a:pt x="980076" y="422147"/>
                </a:lnTo>
                <a:lnTo>
                  <a:pt x="996390" y="420254"/>
                </a:lnTo>
                <a:lnTo>
                  <a:pt x="1011810" y="415099"/>
                </a:lnTo>
                <a:lnTo>
                  <a:pt x="1024635" y="407467"/>
                </a:lnTo>
                <a:lnTo>
                  <a:pt x="1033162" y="398144"/>
                </a:lnTo>
                <a:lnTo>
                  <a:pt x="1035432" y="388842"/>
                </a:lnTo>
                <a:lnTo>
                  <a:pt x="1031511" y="381253"/>
                </a:lnTo>
                <a:lnTo>
                  <a:pt x="1022161" y="376142"/>
                </a:lnTo>
                <a:lnTo>
                  <a:pt x="1008143" y="374268"/>
                </a:lnTo>
                <a:close/>
              </a:path>
              <a:path w="3329940" h="1330960">
                <a:moveTo>
                  <a:pt x="1102631" y="374268"/>
                </a:moveTo>
                <a:lnTo>
                  <a:pt x="1058625" y="388842"/>
                </a:lnTo>
                <a:lnTo>
                  <a:pt x="1047932" y="407467"/>
                </a:lnTo>
                <a:lnTo>
                  <a:pt x="1051879" y="415099"/>
                </a:lnTo>
                <a:lnTo>
                  <a:pt x="1061326" y="420254"/>
                </a:lnTo>
                <a:lnTo>
                  <a:pt x="1075453" y="422147"/>
                </a:lnTo>
                <a:lnTo>
                  <a:pt x="1091723" y="420254"/>
                </a:lnTo>
                <a:lnTo>
                  <a:pt x="1107028" y="415099"/>
                </a:lnTo>
                <a:lnTo>
                  <a:pt x="1119691" y="407467"/>
                </a:lnTo>
                <a:lnTo>
                  <a:pt x="1128031" y="398144"/>
                </a:lnTo>
                <a:lnTo>
                  <a:pt x="1130170" y="388842"/>
                </a:lnTo>
                <a:lnTo>
                  <a:pt x="1126094" y="381253"/>
                </a:lnTo>
                <a:lnTo>
                  <a:pt x="1116637" y="376142"/>
                </a:lnTo>
                <a:lnTo>
                  <a:pt x="1102631" y="374268"/>
                </a:lnTo>
                <a:close/>
              </a:path>
              <a:path w="3329940" h="1330960">
                <a:moveTo>
                  <a:pt x="1197246" y="374268"/>
                </a:moveTo>
                <a:lnTo>
                  <a:pt x="1153401" y="388842"/>
                </a:lnTo>
                <a:lnTo>
                  <a:pt x="1143114" y="407467"/>
                </a:lnTo>
                <a:lnTo>
                  <a:pt x="1147256" y="415099"/>
                </a:lnTo>
                <a:lnTo>
                  <a:pt x="1156802" y="420254"/>
                </a:lnTo>
                <a:lnTo>
                  <a:pt x="1170957" y="422147"/>
                </a:lnTo>
                <a:lnTo>
                  <a:pt x="1187201" y="420254"/>
                </a:lnTo>
                <a:lnTo>
                  <a:pt x="1202421" y="415099"/>
                </a:lnTo>
                <a:lnTo>
                  <a:pt x="1214927" y="407467"/>
                </a:lnTo>
                <a:lnTo>
                  <a:pt x="1223027" y="398144"/>
                </a:lnTo>
                <a:lnTo>
                  <a:pt x="1224999" y="388842"/>
                </a:lnTo>
                <a:lnTo>
                  <a:pt x="1220804" y="381253"/>
                </a:lnTo>
                <a:lnTo>
                  <a:pt x="1211275" y="376142"/>
                </a:lnTo>
                <a:lnTo>
                  <a:pt x="1197246" y="374268"/>
                </a:lnTo>
                <a:close/>
              </a:path>
              <a:path w="3329940" h="1330960">
                <a:moveTo>
                  <a:pt x="1293131" y="374268"/>
                </a:moveTo>
                <a:lnTo>
                  <a:pt x="1249733" y="388842"/>
                </a:lnTo>
                <a:lnTo>
                  <a:pt x="1239767" y="407467"/>
                </a:lnTo>
                <a:lnTo>
                  <a:pt x="1244077" y="415099"/>
                </a:lnTo>
                <a:lnTo>
                  <a:pt x="1253769" y="420254"/>
                </a:lnTo>
                <a:lnTo>
                  <a:pt x="1267985" y="422147"/>
                </a:lnTo>
                <a:lnTo>
                  <a:pt x="1284132" y="420254"/>
                </a:lnTo>
                <a:lnTo>
                  <a:pt x="1299243" y="415099"/>
                </a:lnTo>
                <a:lnTo>
                  <a:pt x="1311615" y="407467"/>
                </a:lnTo>
                <a:lnTo>
                  <a:pt x="1319547" y="398144"/>
                </a:lnTo>
                <a:lnTo>
                  <a:pt x="1321331" y="388842"/>
                </a:lnTo>
                <a:lnTo>
                  <a:pt x="1316959" y="381253"/>
                </a:lnTo>
                <a:lnTo>
                  <a:pt x="1307278" y="376142"/>
                </a:lnTo>
                <a:lnTo>
                  <a:pt x="1293131" y="374268"/>
                </a:lnTo>
                <a:close/>
              </a:path>
              <a:path w="3329940" h="1330960">
                <a:moveTo>
                  <a:pt x="1387746" y="374268"/>
                </a:moveTo>
                <a:lnTo>
                  <a:pt x="1344562" y="388842"/>
                </a:lnTo>
                <a:lnTo>
                  <a:pt x="1334948" y="407467"/>
                </a:lnTo>
                <a:lnTo>
                  <a:pt x="1339407" y="415099"/>
                </a:lnTo>
                <a:lnTo>
                  <a:pt x="1349176" y="420254"/>
                </a:lnTo>
                <a:lnTo>
                  <a:pt x="1363362" y="422147"/>
                </a:lnTo>
                <a:lnTo>
                  <a:pt x="1379541" y="420254"/>
                </a:lnTo>
                <a:lnTo>
                  <a:pt x="1394588" y="415099"/>
                </a:lnTo>
                <a:lnTo>
                  <a:pt x="1406850" y="407467"/>
                </a:lnTo>
                <a:lnTo>
                  <a:pt x="1414670" y="398144"/>
                </a:lnTo>
                <a:lnTo>
                  <a:pt x="1416196" y="388842"/>
                </a:lnTo>
                <a:lnTo>
                  <a:pt x="1411638" y="381253"/>
                </a:lnTo>
                <a:lnTo>
                  <a:pt x="1401865" y="376142"/>
                </a:lnTo>
                <a:lnTo>
                  <a:pt x="1387746" y="374268"/>
                </a:lnTo>
                <a:close/>
              </a:path>
              <a:path w="3329940" h="1330960">
                <a:moveTo>
                  <a:pt x="1482361" y="374268"/>
                </a:moveTo>
                <a:lnTo>
                  <a:pt x="1439302" y="388842"/>
                </a:lnTo>
                <a:lnTo>
                  <a:pt x="1430041" y="407467"/>
                </a:lnTo>
                <a:lnTo>
                  <a:pt x="1434641" y="415099"/>
                </a:lnTo>
                <a:lnTo>
                  <a:pt x="1444527" y="420254"/>
                </a:lnTo>
                <a:lnTo>
                  <a:pt x="1458866" y="422147"/>
                </a:lnTo>
                <a:lnTo>
                  <a:pt x="1474999" y="420254"/>
                </a:lnTo>
                <a:lnTo>
                  <a:pt x="1489917" y="415099"/>
                </a:lnTo>
                <a:lnTo>
                  <a:pt x="1501978" y="407467"/>
                </a:lnTo>
                <a:lnTo>
                  <a:pt x="1509539" y="398144"/>
                </a:lnTo>
                <a:lnTo>
                  <a:pt x="1510954" y="388842"/>
                </a:lnTo>
                <a:lnTo>
                  <a:pt x="1506285" y="381253"/>
                </a:lnTo>
                <a:lnTo>
                  <a:pt x="1496448" y="376142"/>
                </a:lnTo>
                <a:lnTo>
                  <a:pt x="1482361" y="374268"/>
                </a:lnTo>
                <a:close/>
              </a:path>
              <a:path w="3329940" h="1330960">
                <a:moveTo>
                  <a:pt x="1578373" y="374268"/>
                </a:moveTo>
                <a:lnTo>
                  <a:pt x="1535707" y="388842"/>
                </a:lnTo>
                <a:lnTo>
                  <a:pt x="1526801" y="407467"/>
                </a:lnTo>
                <a:lnTo>
                  <a:pt x="1531526" y="415099"/>
                </a:lnTo>
                <a:lnTo>
                  <a:pt x="1541513" y="420254"/>
                </a:lnTo>
                <a:lnTo>
                  <a:pt x="1555894" y="422147"/>
                </a:lnTo>
                <a:lnTo>
                  <a:pt x="1572001" y="420254"/>
                </a:lnTo>
                <a:lnTo>
                  <a:pt x="1586834" y="415099"/>
                </a:lnTo>
                <a:lnTo>
                  <a:pt x="1598739" y="407467"/>
                </a:lnTo>
                <a:lnTo>
                  <a:pt x="1606059" y="398144"/>
                </a:lnTo>
                <a:lnTo>
                  <a:pt x="1607359" y="388842"/>
                </a:lnTo>
                <a:lnTo>
                  <a:pt x="1602551" y="381253"/>
                </a:lnTo>
                <a:lnTo>
                  <a:pt x="1592575" y="376142"/>
                </a:lnTo>
                <a:lnTo>
                  <a:pt x="1578373" y="374268"/>
                </a:lnTo>
                <a:close/>
              </a:path>
              <a:path w="3329940" h="1330960">
                <a:moveTo>
                  <a:pt x="1672861" y="374268"/>
                </a:moveTo>
                <a:lnTo>
                  <a:pt x="1630516" y="388842"/>
                </a:lnTo>
                <a:lnTo>
                  <a:pt x="1621930" y="407467"/>
                </a:lnTo>
                <a:lnTo>
                  <a:pt x="1626823" y="415099"/>
                </a:lnTo>
                <a:lnTo>
                  <a:pt x="1636956" y="420254"/>
                </a:lnTo>
                <a:lnTo>
                  <a:pt x="1651398" y="422147"/>
                </a:lnTo>
                <a:lnTo>
                  <a:pt x="1667390" y="420254"/>
                </a:lnTo>
                <a:lnTo>
                  <a:pt x="1682084" y="415099"/>
                </a:lnTo>
                <a:lnTo>
                  <a:pt x="1693850" y="407467"/>
                </a:lnTo>
                <a:lnTo>
                  <a:pt x="1701055" y="398144"/>
                </a:lnTo>
                <a:lnTo>
                  <a:pt x="1702061" y="388842"/>
                </a:lnTo>
                <a:lnTo>
                  <a:pt x="1697102" y="381253"/>
                </a:lnTo>
                <a:lnTo>
                  <a:pt x="1687071" y="376142"/>
                </a:lnTo>
                <a:lnTo>
                  <a:pt x="1672861" y="374268"/>
                </a:lnTo>
                <a:close/>
              </a:path>
              <a:path w="3329940" h="1330960">
                <a:moveTo>
                  <a:pt x="2052464" y="374268"/>
                </a:moveTo>
                <a:lnTo>
                  <a:pt x="2011316" y="388842"/>
                </a:lnTo>
                <a:lnTo>
                  <a:pt x="2004269" y="407467"/>
                </a:lnTo>
                <a:lnTo>
                  <a:pt x="2009744" y="415099"/>
                </a:lnTo>
                <a:lnTo>
                  <a:pt x="2020196" y="420254"/>
                </a:lnTo>
                <a:lnTo>
                  <a:pt x="2034684" y="422147"/>
                </a:lnTo>
                <a:lnTo>
                  <a:pt x="2050597" y="420254"/>
                </a:lnTo>
                <a:lnTo>
                  <a:pt x="2064926" y="415099"/>
                </a:lnTo>
                <a:lnTo>
                  <a:pt x="2076136" y="407467"/>
                </a:lnTo>
                <a:lnTo>
                  <a:pt x="2082690" y="398144"/>
                </a:lnTo>
                <a:lnTo>
                  <a:pt x="2083021" y="388842"/>
                </a:lnTo>
                <a:lnTo>
                  <a:pt x="2077435" y="381253"/>
                </a:lnTo>
                <a:lnTo>
                  <a:pt x="2066920" y="376142"/>
                </a:lnTo>
                <a:lnTo>
                  <a:pt x="2052464" y="374268"/>
                </a:lnTo>
                <a:close/>
              </a:path>
              <a:path w="3329940" h="1330960">
                <a:moveTo>
                  <a:pt x="2147079" y="374268"/>
                </a:moveTo>
                <a:lnTo>
                  <a:pt x="2106145" y="388842"/>
                </a:lnTo>
                <a:lnTo>
                  <a:pt x="2099470" y="407467"/>
                </a:lnTo>
                <a:lnTo>
                  <a:pt x="2105137" y="415099"/>
                </a:lnTo>
                <a:lnTo>
                  <a:pt x="2115710" y="420254"/>
                </a:lnTo>
                <a:lnTo>
                  <a:pt x="2130188" y="422147"/>
                </a:lnTo>
                <a:lnTo>
                  <a:pt x="2146055" y="420254"/>
                </a:lnTo>
                <a:lnTo>
                  <a:pt x="2160255" y="415099"/>
                </a:lnTo>
                <a:lnTo>
                  <a:pt x="2171265" y="407467"/>
                </a:lnTo>
                <a:lnTo>
                  <a:pt x="2177559" y="398144"/>
                </a:lnTo>
                <a:lnTo>
                  <a:pt x="2177744" y="388842"/>
                </a:lnTo>
                <a:lnTo>
                  <a:pt x="2172082" y="381253"/>
                </a:lnTo>
                <a:lnTo>
                  <a:pt x="2161539" y="376142"/>
                </a:lnTo>
                <a:lnTo>
                  <a:pt x="2147079" y="374268"/>
                </a:lnTo>
                <a:close/>
              </a:path>
              <a:path w="3329940" h="1330960">
                <a:moveTo>
                  <a:pt x="2623075" y="374268"/>
                </a:moveTo>
                <a:lnTo>
                  <a:pt x="2607476" y="376142"/>
                </a:lnTo>
                <a:lnTo>
                  <a:pt x="2593817" y="381253"/>
                </a:lnTo>
                <a:lnTo>
                  <a:pt x="2583516" y="388842"/>
                </a:lnTo>
                <a:lnTo>
                  <a:pt x="2577990" y="398144"/>
                </a:lnTo>
                <a:lnTo>
                  <a:pt x="2578647" y="407467"/>
                </a:lnTo>
                <a:lnTo>
                  <a:pt x="2585054" y="415099"/>
                </a:lnTo>
                <a:lnTo>
                  <a:pt x="2596153" y="420254"/>
                </a:lnTo>
                <a:lnTo>
                  <a:pt x="2610883" y="422147"/>
                </a:lnTo>
                <a:lnTo>
                  <a:pt x="2626589" y="420254"/>
                </a:lnTo>
                <a:lnTo>
                  <a:pt x="2640331" y="415099"/>
                </a:lnTo>
                <a:lnTo>
                  <a:pt x="2650620" y="407467"/>
                </a:lnTo>
                <a:lnTo>
                  <a:pt x="2655968" y="398144"/>
                </a:lnTo>
                <a:lnTo>
                  <a:pt x="2655222" y="388842"/>
                </a:lnTo>
                <a:lnTo>
                  <a:pt x="2648761" y="381253"/>
                </a:lnTo>
                <a:lnTo>
                  <a:pt x="2637680" y="376142"/>
                </a:lnTo>
                <a:lnTo>
                  <a:pt x="2623075" y="374268"/>
                </a:lnTo>
                <a:close/>
              </a:path>
              <a:path w="3329940" h="1330960">
                <a:moveTo>
                  <a:pt x="301032" y="432053"/>
                </a:moveTo>
                <a:lnTo>
                  <a:pt x="254062" y="446948"/>
                </a:lnTo>
                <a:lnTo>
                  <a:pt x="240141" y="466020"/>
                </a:lnTo>
                <a:lnTo>
                  <a:pt x="242882" y="473852"/>
                </a:lnTo>
                <a:lnTo>
                  <a:pt x="251562" y="479137"/>
                </a:lnTo>
                <a:lnTo>
                  <a:pt x="265498" y="481075"/>
                </a:lnTo>
                <a:lnTo>
                  <a:pt x="282344" y="479137"/>
                </a:lnTo>
                <a:lnTo>
                  <a:pt x="298738" y="473852"/>
                </a:lnTo>
                <a:lnTo>
                  <a:pt x="312845" y="466020"/>
                </a:lnTo>
                <a:lnTo>
                  <a:pt x="322826" y="456438"/>
                </a:lnTo>
                <a:lnTo>
                  <a:pt x="326568" y="446948"/>
                </a:lnTo>
                <a:lnTo>
                  <a:pt x="323692" y="439197"/>
                </a:lnTo>
                <a:lnTo>
                  <a:pt x="314935" y="433970"/>
                </a:lnTo>
                <a:lnTo>
                  <a:pt x="301032" y="432053"/>
                </a:lnTo>
                <a:close/>
              </a:path>
              <a:path w="3329940" h="1330960">
                <a:moveTo>
                  <a:pt x="396994" y="432053"/>
                </a:moveTo>
                <a:lnTo>
                  <a:pt x="350275" y="446948"/>
                </a:lnTo>
                <a:lnTo>
                  <a:pt x="336767" y="466020"/>
                </a:lnTo>
                <a:lnTo>
                  <a:pt x="339669" y="473852"/>
                </a:lnTo>
                <a:lnTo>
                  <a:pt x="348481" y="479137"/>
                </a:lnTo>
                <a:lnTo>
                  <a:pt x="362538" y="481075"/>
                </a:lnTo>
                <a:lnTo>
                  <a:pt x="379326" y="479137"/>
                </a:lnTo>
                <a:lnTo>
                  <a:pt x="395582" y="473852"/>
                </a:lnTo>
                <a:lnTo>
                  <a:pt x="409493" y="466020"/>
                </a:lnTo>
                <a:lnTo>
                  <a:pt x="419244" y="456438"/>
                </a:lnTo>
                <a:lnTo>
                  <a:pt x="422784" y="446948"/>
                </a:lnTo>
                <a:lnTo>
                  <a:pt x="419763" y="439197"/>
                </a:lnTo>
                <a:lnTo>
                  <a:pt x="410920" y="433970"/>
                </a:lnTo>
                <a:lnTo>
                  <a:pt x="396994" y="432053"/>
                </a:lnTo>
                <a:close/>
              </a:path>
              <a:path w="3329940" h="1330960">
                <a:moveTo>
                  <a:pt x="781067" y="432053"/>
                </a:moveTo>
                <a:lnTo>
                  <a:pt x="735506" y="446948"/>
                </a:lnTo>
                <a:lnTo>
                  <a:pt x="723512" y="466020"/>
                </a:lnTo>
                <a:lnTo>
                  <a:pt x="727036" y="473852"/>
                </a:lnTo>
                <a:lnTo>
                  <a:pt x="736240" y="479137"/>
                </a:lnTo>
                <a:lnTo>
                  <a:pt x="750371" y="481075"/>
                </a:lnTo>
                <a:lnTo>
                  <a:pt x="767012" y="479137"/>
                </a:lnTo>
                <a:lnTo>
                  <a:pt x="782866" y="473852"/>
                </a:lnTo>
                <a:lnTo>
                  <a:pt x="796179" y="466020"/>
                </a:lnTo>
                <a:lnTo>
                  <a:pt x="805197" y="456438"/>
                </a:lnTo>
                <a:lnTo>
                  <a:pt x="808017" y="446948"/>
                </a:lnTo>
                <a:lnTo>
                  <a:pt x="804419" y="439197"/>
                </a:lnTo>
                <a:lnTo>
                  <a:pt x="795178" y="433970"/>
                </a:lnTo>
                <a:lnTo>
                  <a:pt x="781067" y="432053"/>
                </a:lnTo>
                <a:close/>
              </a:path>
              <a:path w="3329940" h="1330960">
                <a:moveTo>
                  <a:pt x="877206" y="432053"/>
                </a:moveTo>
                <a:lnTo>
                  <a:pt x="831879" y="446948"/>
                </a:lnTo>
                <a:lnTo>
                  <a:pt x="820179" y="466020"/>
                </a:lnTo>
                <a:lnTo>
                  <a:pt x="823834" y="473852"/>
                </a:lnTo>
                <a:lnTo>
                  <a:pt x="833157" y="479137"/>
                </a:lnTo>
                <a:lnTo>
                  <a:pt x="847361" y="481075"/>
                </a:lnTo>
                <a:lnTo>
                  <a:pt x="863982" y="479137"/>
                </a:lnTo>
                <a:lnTo>
                  <a:pt x="879746" y="473852"/>
                </a:lnTo>
                <a:lnTo>
                  <a:pt x="892938" y="466020"/>
                </a:lnTo>
                <a:lnTo>
                  <a:pt x="901844" y="456438"/>
                </a:lnTo>
                <a:lnTo>
                  <a:pt x="904406" y="446948"/>
                </a:lnTo>
                <a:lnTo>
                  <a:pt x="900622" y="439197"/>
                </a:lnTo>
                <a:lnTo>
                  <a:pt x="891289" y="433970"/>
                </a:lnTo>
                <a:lnTo>
                  <a:pt x="877206" y="432053"/>
                </a:lnTo>
                <a:close/>
              </a:path>
              <a:path w="3329940" h="1330960">
                <a:moveTo>
                  <a:pt x="973218" y="432053"/>
                </a:moveTo>
                <a:lnTo>
                  <a:pt x="928159" y="446948"/>
                </a:lnTo>
                <a:lnTo>
                  <a:pt x="916832" y="466020"/>
                </a:lnTo>
                <a:lnTo>
                  <a:pt x="920688" y="473852"/>
                </a:lnTo>
                <a:lnTo>
                  <a:pt x="930139" y="479137"/>
                </a:lnTo>
                <a:lnTo>
                  <a:pt x="944389" y="481075"/>
                </a:lnTo>
                <a:lnTo>
                  <a:pt x="960931" y="479137"/>
                </a:lnTo>
                <a:lnTo>
                  <a:pt x="976615" y="473852"/>
                </a:lnTo>
                <a:lnTo>
                  <a:pt x="989680" y="466020"/>
                </a:lnTo>
                <a:lnTo>
                  <a:pt x="998364" y="456438"/>
                </a:lnTo>
                <a:lnTo>
                  <a:pt x="1000739" y="446948"/>
                </a:lnTo>
                <a:lnTo>
                  <a:pt x="996792" y="439197"/>
                </a:lnTo>
                <a:lnTo>
                  <a:pt x="987345" y="433970"/>
                </a:lnTo>
                <a:lnTo>
                  <a:pt x="973218" y="432053"/>
                </a:lnTo>
                <a:close/>
              </a:path>
              <a:path w="3329940" h="1330960">
                <a:moveTo>
                  <a:pt x="1069230" y="432053"/>
                </a:moveTo>
                <a:lnTo>
                  <a:pt x="1024546" y="446948"/>
                </a:lnTo>
                <a:lnTo>
                  <a:pt x="1013644" y="466020"/>
                </a:lnTo>
                <a:lnTo>
                  <a:pt x="1017604" y="473852"/>
                </a:lnTo>
                <a:lnTo>
                  <a:pt x="1027090" y="479137"/>
                </a:lnTo>
                <a:lnTo>
                  <a:pt x="1041290" y="481075"/>
                </a:lnTo>
                <a:lnTo>
                  <a:pt x="1057859" y="479137"/>
                </a:lnTo>
                <a:lnTo>
                  <a:pt x="1073453" y="473852"/>
                </a:lnTo>
                <a:lnTo>
                  <a:pt x="1086331" y="466020"/>
                </a:lnTo>
                <a:lnTo>
                  <a:pt x="1094757" y="456438"/>
                </a:lnTo>
                <a:lnTo>
                  <a:pt x="1097037" y="446948"/>
                </a:lnTo>
                <a:lnTo>
                  <a:pt x="1092995" y="439197"/>
                </a:lnTo>
                <a:lnTo>
                  <a:pt x="1083452" y="433970"/>
                </a:lnTo>
                <a:lnTo>
                  <a:pt x="1069230" y="432053"/>
                </a:lnTo>
                <a:close/>
              </a:path>
              <a:path w="3329940" h="1330960">
                <a:moveTo>
                  <a:pt x="1165242" y="432053"/>
                </a:moveTo>
                <a:lnTo>
                  <a:pt x="1120844" y="446948"/>
                </a:lnTo>
                <a:lnTo>
                  <a:pt x="1110297" y="466020"/>
                </a:lnTo>
                <a:lnTo>
                  <a:pt x="1114426" y="473852"/>
                </a:lnTo>
                <a:lnTo>
                  <a:pt x="1124056" y="479137"/>
                </a:lnTo>
                <a:lnTo>
                  <a:pt x="1138318" y="481075"/>
                </a:lnTo>
                <a:lnTo>
                  <a:pt x="1154828" y="479137"/>
                </a:lnTo>
                <a:lnTo>
                  <a:pt x="1170290" y="473852"/>
                </a:lnTo>
                <a:lnTo>
                  <a:pt x="1183038" y="466020"/>
                </a:lnTo>
                <a:lnTo>
                  <a:pt x="1191404" y="456438"/>
                </a:lnTo>
                <a:lnTo>
                  <a:pt x="1193442" y="446948"/>
                </a:lnTo>
                <a:lnTo>
                  <a:pt x="1189229" y="439197"/>
                </a:lnTo>
                <a:lnTo>
                  <a:pt x="1179563" y="433970"/>
                </a:lnTo>
                <a:lnTo>
                  <a:pt x="1165242" y="432053"/>
                </a:lnTo>
                <a:close/>
              </a:path>
              <a:path w="3329940" h="1330960">
                <a:moveTo>
                  <a:pt x="1261381" y="432053"/>
                </a:moveTo>
                <a:lnTo>
                  <a:pt x="1217125" y="446948"/>
                </a:lnTo>
                <a:lnTo>
                  <a:pt x="1206950" y="466020"/>
                </a:lnTo>
                <a:lnTo>
                  <a:pt x="1211279" y="473852"/>
                </a:lnTo>
                <a:lnTo>
                  <a:pt x="1221039" y="479137"/>
                </a:lnTo>
                <a:lnTo>
                  <a:pt x="1235346" y="481075"/>
                </a:lnTo>
                <a:lnTo>
                  <a:pt x="1251830" y="479137"/>
                </a:lnTo>
                <a:lnTo>
                  <a:pt x="1267207" y="473852"/>
                </a:lnTo>
                <a:lnTo>
                  <a:pt x="1279798" y="466020"/>
                </a:lnTo>
                <a:lnTo>
                  <a:pt x="1287924" y="456438"/>
                </a:lnTo>
                <a:lnTo>
                  <a:pt x="1289760" y="446948"/>
                </a:lnTo>
                <a:lnTo>
                  <a:pt x="1285368" y="439197"/>
                </a:lnTo>
                <a:lnTo>
                  <a:pt x="1275619" y="433970"/>
                </a:lnTo>
                <a:lnTo>
                  <a:pt x="1261381" y="432053"/>
                </a:lnTo>
                <a:close/>
              </a:path>
              <a:path w="3329940" h="1330960">
                <a:moveTo>
                  <a:pt x="1357393" y="432053"/>
                </a:moveTo>
                <a:lnTo>
                  <a:pt x="1313512" y="446948"/>
                </a:lnTo>
                <a:lnTo>
                  <a:pt x="1303763" y="466020"/>
                </a:lnTo>
                <a:lnTo>
                  <a:pt x="1308212" y="473852"/>
                </a:lnTo>
                <a:lnTo>
                  <a:pt x="1318043" y="479137"/>
                </a:lnTo>
                <a:lnTo>
                  <a:pt x="1332374" y="481075"/>
                </a:lnTo>
                <a:lnTo>
                  <a:pt x="1348813" y="479137"/>
                </a:lnTo>
                <a:lnTo>
                  <a:pt x="1364060" y="473852"/>
                </a:lnTo>
                <a:lnTo>
                  <a:pt x="1376451" y="466020"/>
                </a:lnTo>
                <a:lnTo>
                  <a:pt x="1384317" y="456438"/>
                </a:lnTo>
                <a:lnTo>
                  <a:pt x="1386057" y="446948"/>
                </a:lnTo>
                <a:lnTo>
                  <a:pt x="1381571" y="439197"/>
                </a:lnTo>
                <a:lnTo>
                  <a:pt x="1371726" y="433970"/>
                </a:lnTo>
                <a:lnTo>
                  <a:pt x="1357393" y="432053"/>
                </a:lnTo>
                <a:close/>
              </a:path>
              <a:path w="3329940" h="1330960">
                <a:moveTo>
                  <a:pt x="1453405" y="432053"/>
                </a:moveTo>
                <a:lnTo>
                  <a:pt x="1409864" y="446948"/>
                </a:lnTo>
                <a:lnTo>
                  <a:pt x="1400452" y="466020"/>
                </a:lnTo>
                <a:lnTo>
                  <a:pt x="1405034" y="473852"/>
                </a:lnTo>
                <a:lnTo>
                  <a:pt x="1414974" y="479137"/>
                </a:lnTo>
                <a:lnTo>
                  <a:pt x="1429402" y="481075"/>
                </a:lnTo>
                <a:lnTo>
                  <a:pt x="1445799" y="479137"/>
                </a:lnTo>
                <a:lnTo>
                  <a:pt x="1460946" y="473852"/>
                </a:lnTo>
                <a:lnTo>
                  <a:pt x="1473211" y="466020"/>
                </a:lnTo>
                <a:lnTo>
                  <a:pt x="1480964" y="456438"/>
                </a:lnTo>
                <a:lnTo>
                  <a:pt x="1482426" y="446948"/>
                </a:lnTo>
                <a:lnTo>
                  <a:pt x="1477710" y="439197"/>
                </a:lnTo>
                <a:lnTo>
                  <a:pt x="1467730" y="433970"/>
                </a:lnTo>
                <a:lnTo>
                  <a:pt x="1453405" y="432053"/>
                </a:lnTo>
                <a:close/>
              </a:path>
              <a:path w="3329940" h="1330960">
                <a:moveTo>
                  <a:pt x="1549544" y="432053"/>
                </a:moveTo>
                <a:lnTo>
                  <a:pt x="1506199" y="446948"/>
                </a:lnTo>
                <a:lnTo>
                  <a:pt x="1497158" y="466020"/>
                </a:lnTo>
                <a:lnTo>
                  <a:pt x="1501903" y="473852"/>
                </a:lnTo>
                <a:lnTo>
                  <a:pt x="1511958" y="479137"/>
                </a:lnTo>
                <a:lnTo>
                  <a:pt x="1526430" y="481075"/>
                </a:lnTo>
                <a:lnTo>
                  <a:pt x="1542730" y="479137"/>
                </a:lnTo>
                <a:lnTo>
                  <a:pt x="1557767" y="473852"/>
                </a:lnTo>
                <a:lnTo>
                  <a:pt x="1569900" y="466020"/>
                </a:lnTo>
                <a:lnTo>
                  <a:pt x="1577484" y="456438"/>
                </a:lnTo>
                <a:lnTo>
                  <a:pt x="1578780" y="446948"/>
                </a:lnTo>
                <a:lnTo>
                  <a:pt x="1573944" y="439197"/>
                </a:lnTo>
                <a:lnTo>
                  <a:pt x="1563893" y="433970"/>
                </a:lnTo>
                <a:lnTo>
                  <a:pt x="1549544" y="432053"/>
                </a:lnTo>
                <a:close/>
              </a:path>
              <a:path w="3329940" h="1330960">
                <a:moveTo>
                  <a:pt x="1645429" y="432053"/>
                </a:moveTo>
                <a:lnTo>
                  <a:pt x="1602531" y="446948"/>
                </a:lnTo>
                <a:lnTo>
                  <a:pt x="1593867" y="466020"/>
                </a:lnTo>
                <a:lnTo>
                  <a:pt x="1598788" y="473852"/>
                </a:lnTo>
                <a:lnTo>
                  <a:pt x="1608996" y="479137"/>
                </a:lnTo>
                <a:lnTo>
                  <a:pt x="1623585" y="481075"/>
                </a:lnTo>
                <a:lnTo>
                  <a:pt x="1639785" y="479137"/>
                </a:lnTo>
                <a:lnTo>
                  <a:pt x="1654700" y="473852"/>
                </a:lnTo>
                <a:lnTo>
                  <a:pt x="1666662" y="466020"/>
                </a:lnTo>
                <a:lnTo>
                  <a:pt x="1674004" y="456438"/>
                </a:lnTo>
                <a:lnTo>
                  <a:pt x="1675129" y="446948"/>
                </a:lnTo>
                <a:lnTo>
                  <a:pt x="1670146" y="439197"/>
                </a:lnTo>
                <a:lnTo>
                  <a:pt x="1659949" y="433970"/>
                </a:lnTo>
                <a:lnTo>
                  <a:pt x="1645429" y="432053"/>
                </a:lnTo>
                <a:close/>
              </a:path>
              <a:path w="3329940" h="1330960">
                <a:moveTo>
                  <a:pt x="2031382" y="432053"/>
                </a:moveTo>
                <a:lnTo>
                  <a:pt x="1989609" y="446948"/>
                </a:lnTo>
                <a:lnTo>
                  <a:pt x="1982378" y="466020"/>
                </a:lnTo>
                <a:lnTo>
                  <a:pt x="1987900" y="473852"/>
                </a:lnTo>
                <a:lnTo>
                  <a:pt x="1998495" y="479137"/>
                </a:lnTo>
                <a:lnTo>
                  <a:pt x="2013221" y="481075"/>
                </a:lnTo>
                <a:lnTo>
                  <a:pt x="2029394" y="479137"/>
                </a:lnTo>
                <a:lnTo>
                  <a:pt x="2043923" y="473852"/>
                </a:lnTo>
                <a:lnTo>
                  <a:pt x="2055262" y="466020"/>
                </a:lnTo>
                <a:lnTo>
                  <a:pt x="2061862" y="456438"/>
                </a:lnTo>
                <a:lnTo>
                  <a:pt x="2062189" y="446948"/>
                </a:lnTo>
                <a:lnTo>
                  <a:pt x="2056576" y="439197"/>
                </a:lnTo>
                <a:lnTo>
                  <a:pt x="2045985" y="433970"/>
                </a:lnTo>
                <a:lnTo>
                  <a:pt x="2031382" y="432053"/>
                </a:lnTo>
                <a:close/>
              </a:path>
              <a:path w="3329940" h="1330960">
                <a:moveTo>
                  <a:pt x="2127521" y="432053"/>
                </a:moveTo>
                <a:lnTo>
                  <a:pt x="2086069" y="446948"/>
                </a:lnTo>
                <a:lnTo>
                  <a:pt x="2079156" y="466020"/>
                </a:lnTo>
                <a:lnTo>
                  <a:pt x="2084833" y="473852"/>
                </a:lnTo>
                <a:lnTo>
                  <a:pt x="2095535" y="479137"/>
                </a:lnTo>
                <a:lnTo>
                  <a:pt x="2110249" y="481075"/>
                </a:lnTo>
                <a:lnTo>
                  <a:pt x="2126376" y="479137"/>
                </a:lnTo>
                <a:lnTo>
                  <a:pt x="2140777" y="473852"/>
                </a:lnTo>
                <a:lnTo>
                  <a:pt x="2151915" y="466020"/>
                </a:lnTo>
                <a:lnTo>
                  <a:pt x="2158255" y="456438"/>
                </a:lnTo>
                <a:lnTo>
                  <a:pt x="2158489" y="446948"/>
                </a:lnTo>
                <a:lnTo>
                  <a:pt x="2152794" y="439197"/>
                </a:lnTo>
                <a:lnTo>
                  <a:pt x="2142146" y="433970"/>
                </a:lnTo>
                <a:lnTo>
                  <a:pt x="2127521" y="432053"/>
                </a:lnTo>
                <a:close/>
              </a:path>
              <a:path w="3329940" h="1330960">
                <a:moveTo>
                  <a:pt x="2223660" y="432053"/>
                </a:moveTo>
                <a:lnTo>
                  <a:pt x="2182423" y="446948"/>
                </a:lnTo>
                <a:lnTo>
                  <a:pt x="2175916" y="466020"/>
                </a:lnTo>
                <a:lnTo>
                  <a:pt x="2181750" y="473852"/>
                </a:lnTo>
                <a:lnTo>
                  <a:pt x="2192537" y="479137"/>
                </a:lnTo>
                <a:lnTo>
                  <a:pt x="2207277" y="481075"/>
                </a:lnTo>
                <a:lnTo>
                  <a:pt x="2223380" y="479137"/>
                </a:lnTo>
                <a:lnTo>
                  <a:pt x="2237709" y="473852"/>
                </a:lnTo>
                <a:lnTo>
                  <a:pt x="2248729" y="466020"/>
                </a:lnTo>
                <a:lnTo>
                  <a:pt x="2254902" y="456438"/>
                </a:lnTo>
                <a:lnTo>
                  <a:pt x="2254932" y="446948"/>
                </a:lnTo>
                <a:lnTo>
                  <a:pt x="2249044" y="439197"/>
                </a:lnTo>
                <a:lnTo>
                  <a:pt x="2238275" y="433970"/>
                </a:lnTo>
                <a:lnTo>
                  <a:pt x="2223660" y="432053"/>
                </a:lnTo>
                <a:close/>
              </a:path>
              <a:path w="3329940" h="1330960">
                <a:moveTo>
                  <a:pt x="2319799" y="432053"/>
                </a:moveTo>
                <a:lnTo>
                  <a:pt x="2303882" y="433970"/>
                </a:lnTo>
                <a:lnTo>
                  <a:pt x="2289716" y="439197"/>
                </a:lnTo>
                <a:lnTo>
                  <a:pt x="2278812" y="446948"/>
                </a:lnTo>
                <a:lnTo>
                  <a:pt x="2272682" y="456438"/>
                </a:lnTo>
                <a:lnTo>
                  <a:pt x="2272747" y="466020"/>
                </a:lnTo>
                <a:lnTo>
                  <a:pt x="2278730" y="473852"/>
                </a:lnTo>
                <a:lnTo>
                  <a:pt x="2289595" y="479137"/>
                </a:lnTo>
                <a:lnTo>
                  <a:pt x="2304305" y="481075"/>
                </a:lnTo>
                <a:lnTo>
                  <a:pt x="2320382" y="479137"/>
                </a:lnTo>
                <a:lnTo>
                  <a:pt x="2334626" y="473852"/>
                </a:lnTo>
                <a:lnTo>
                  <a:pt x="2345489" y="466020"/>
                </a:lnTo>
                <a:lnTo>
                  <a:pt x="2351422" y="456438"/>
                </a:lnTo>
                <a:lnTo>
                  <a:pt x="2351285" y="446948"/>
                </a:lnTo>
                <a:lnTo>
                  <a:pt x="2345278" y="439197"/>
                </a:lnTo>
                <a:lnTo>
                  <a:pt x="2334438" y="433970"/>
                </a:lnTo>
                <a:lnTo>
                  <a:pt x="2319799" y="432053"/>
                </a:lnTo>
                <a:close/>
              </a:path>
              <a:path w="3329940" h="1330960">
                <a:moveTo>
                  <a:pt x="63390" y="492887"/>
                </a:moveTo>
                <a:lnTo>
                  <a:pt x="15005" y="508049"/>
                </a:lnTo>
                <a:lnTo>
                  <a:pt x="0" y="527621"/>
                </a:lnTo>
                <a:lnTo>
                  <a:pt x="2436" y="535654"/>
                </a:lnTo>
                <a:lnTo>
                  <a:pt x="11017" y="541067"/>
                </a:lnTo>
                <a:lnTo>
                  <a:pt x="25074" y="543051"/>
                </a:lnTo>
                <a:lnTo>
                  <a:pt x="42167" y="541067"/>
                </a:lnTo>
                <a:lnTo>
                  <a:pt x="59013" y="535654"/>
                </a:lnTo>
                <a:lnTo>
                  <a:pt x="73685" y="527621"/>
                </a:lnTo>
                <a:lnTo>
                  <a:pt x="84256" y="517778"/>
                </a:lnTo>
                <a:lnTo>
                  <a:pt x="88448" y="508049"/>
                </a:lnTo>
                <a:lnTo>
                  <a:pt x="85934" y="500141"/>
                </a:lnTo>
                <a:lnTo>
                  <a:pt x="77364" y="494829"/>
                </a:lnTo>
                <a:lnTo>
                  <a:pt x="63390" y="492887"/>
                </a:lnTo>
                <a:close/>
              </a:path>
              <a:path w="3329940" h="1330960">
                <a:moveTo>
                  <a:pt x="159351" y="492887"/>
                </a:moveTo>
                <a:lnTo>
                  <a:pt x="111286" y="508049"/>
                </a:lnTo>
                <a:lnTo>
                  <a:pt x="96628" y="527621"/>
                </a:lnTo>
                <a:lnTo>
                  <a:pt x="99228" y="535654"/>
                </a:lnTo>
                <a:lnTo>
                  <a:pt x="107941" y="541067"/>
                </a:lnTo>
                <a:lnTo>
                  <a:pt x="122115" y="543051"/>
                </a:lnTo>
                <a:lnTo>
                  <a:pt x="139148" y="541067"/>
                </a:lnTo>
                <a:lnTo>
                  <a:pt x="155852" y="535654"/>
                </a:lnTo>
                <a:lnTo>
                  <a:pt x="170328" y="527621"/>
                </a:lnTo>
                <a:lnTo>
                  <a:pt x="180674" y="517778"/>
                </a:lnTo>
                <a:lnTo>
                  <a:pt x="184729" y="508049"/>
                </a:lnTo>
                <a:lnTo>
                  <a:pt x="182062" y="500141"/>
                </a:lnTo>
                <a:lnTo>
                  <a:pt x="173370" y="494829"/>
                </a:lnTo>
                <a:lnTo>
                  <a:pt x="159351" y="492887"/>
                </a:lnTo>
                <a:close/>
              </a:path>
              <a:path w="3329940" h="1330960">
                <a:moveTo>
                  <a:pt x="938293" y="492887"/>
                </a:moveTo>
                <a:lnTo>
                  <a:pt x="892609" y="508049"/>
                </a:lnTo>
                <a:lnTo>
                  <a:pt x="881002" y="527621"/>
                </a:lnTo>
                <a:lnTo>
                  <a:pt x="884810" y="535654"/>
                </a:lnTo>
                <a:lnTo>
                  <a:pt x="894309" y="541067"/>
                </a:lnTo>
                <a:lnTo>
                  <a:pt x="908702" y="543051"/>
                </a:lnTo>
                <a:lnTo>
                  <a:pt x="925559" y="541067"/>
                </a:lnTo>
                <a:lnTo>
                  <a:pt x="941452" y="535654"/>
                </a:lnTo>
                <a:lnTo>
                  <a:pt x="954654" y="527621"/>
                </a:lnTo>
                <a:lnTo>
                  <a:pt x="963439" y="517778"/>
                </a:lnTo>
                <a:lnTo>
                  <a:pt x="965957" y="508049"/>
                </a:lnTo>
                <a:lnTo>
                  <a:pt x="962058" y="500141"/>
                </a:lnTo>
                <a:lnTo>
                  <a:pt x="952563" y="494829"/>
                </a:lnTo>
                <a:lnTo>
                  <a:pt x="938293" y="492887"/>
                </a:lnTo>
                <a:close/>
              </a:path>
              <a:path w="3329940" h="1330960">
                <a:moveTo>
                  <a:pt x="1035702" y="492887"/>
                </a:moveTo>
                <a:lnTo>
                  <a:pt x="990482" y="508049"/>
                </a:lnTo>
                <a:lnTo>
                  <a:pt x="979306" y="527621"/>
                </a:lnTo>
                <a:lnTo>
                  <a:pt x="983314" y="535654"/>
                </a:lnTo>
                <a:lnTo>
                  <a:pt x="992943" y="541067"/>
                </a:lnTo>
                <a:lnTo>
                  <a:pt x="1007381" y="543051"/>
                </a:lnTo>
                <a:lnTo>
                  <a:pt x="1024087" y="541067"/>
                </a:lnTo>
                <a:lnTo>
                  <a:pt x="1039877" y="535654"/>
                </a:lnTo>
                <a:lnTo>
                  <a:pt x="1052976" y="527621"/>
                </a:lnTo>
                <a:lnTo>
                  <a:pt x="1061610" y="517778"/>
                </a:lnTo>
                <a:lnTo>
                  <a:pt x="1063866" y="508049"/>
                </a:lnTo>
                <a:lnTo>
                  <a:pt x="1059753" y="500141"/>
                </a:lnTo>
                <a:lnTo>
                  <a:pt x="1050091" y="494829"/>
                </a:lnTo>
                <a:lnTo>
                  <a:pt x="1035702" y="492887"/>
                </a:lnTo>
                <a:close/>
              </a:path>
              <a:path w="3329940" h="1330960">
                <a:moveTo>
                  <a:pt x="1133365" y="492887"/>
                </a:moveTo>
                <a:lnTo>
                  <a:pt x="1088341" y="508049"/>
                </a:lnTo>
                <a:lnTo>
                  <a:pt x="1077483" y="527621"/>
                </a:lnTo>
                <a:lnTo>
                  <a:pt x="1081660" y="535654"/>
                </a:lnTo>
                <a:lnTo>
                  <a:pt x="1091433" y="541067"/>
                </a:lnTo>
                <a:lnTo>
                  <a:pt x="1105933" y="543051"/>
                </a:lnTo>
                <a:lnTo>
                  <a:pt x="1122649" y="541067"/>
                </a:lnTo>
                <a:lnTo>
                  <a:pt x="1138318" y="535654"/>
                </a:lnTo>
                <a:lnTo>
                  <a:pt x="1151224" y="527621"/>
                </a:lnTo>
                <a:lnTo>
                  <a:pt x="1159654" y="517778"/>
                </a:lnTo>
                <a:lnTo>
                  <a:pt x="1161797" y="508049"/>
                </a:lnTo>
                <a:lnTo>
                  <a:pt x="1157558" y="500141"/>
                </a:lnTo>
                <a:lnTo>
                  <a:pt x="1147795" y="494829"/>
                </a:lnTo>
                <a:lnTo>
                  <a:pt x="1133365" y="492887"/>
                </a:lnTo>
                <a:close/>
              </a:path>
              <a:path w="3329940" h="1330960">
                <a:moveTo>
                  <a:pt x="1229377" y="492887"/>
                </a:moveTo>
                <a:lnTo>
                  <a:pt x="1184729" y="508049"/>
                </a:lnTo>
                <a:lnTo>
                  <a:pt x="1174297" y="527621"/>
                </a:lnTo>
                <a:lnTo>
                  <a:pt x="1178593" y="535654"/>
                </a:lnTo>
                <a:lnTo>
                  <a:pt x="1188437" y="541067"/>
                </a:lnTo>
                <a:lnTo>
                  <a:pt x="1202961" y="543051"/>
                </a:lnTo>
                <a:lnTo>
                  <a:pt x="1219560" y="541067"/>
                </a:lnTo>
                <a:lnTo>
                  <a:pt x="1235076" y="535654"/>
                </a:lnTo>
                <a:lnTo>
                  <a:pt x="1247806" y="527621"/>
                </a:lnTo>
                <a:lnTo>
                  <a:pt x="1256047" y="517778"/>
                </a:lnTo>
                <a:lnTo>
                  <a:pt x="1258077" y="508049"/>
                </a:lnTo>
                <a:lnTo>
                  <a:pt x="1253713" y="500141"/>
                </a:lnTo>
                <a:lnTo>
                  <a:pt x="1243849" y="494829"/>
                </a:lnTo>
                <a:lnTo>
                  <a:pt x="1229377" y="492887"/>
                </a:lnTo>
                <a:close/>
              </a:path>
              <a:path w="3329940" h="1330960">
                <a:moveTo>
                  <a:pt x="1327040" y="492887"/>
                </a:moveTo>
                <a:lnTo>
                  <a:pt x="1282588" y="508049"/>
                </a:lnTo>
                <a:lnTo>
                  <a:pt x="1272527" y="527621"/>
                </a:lnTo>
                <a:lnTo>
                  <a:pt x="1276986" y="535654"/>
                </a:lnTo>
                <a:lnTo>
                  <a:pt x="1286946" y="541067"/>
                </a:lnTo>
                <a:lnTo>
                  <a:pt x="1301513" y="543051"/>
                </a:lnTo>
                <a:lnTo>
                  <a:pt x="1318088" y="541067"/>
                </a:lnTo>
                <a:lnTo>
                  <a:pt x="1333533" y="535654"/>
                </a:lnTo>
                <a:lnTo>
                  <a:pt x="1346144" y="527621"/>
                </a:lnTo>
                <a:lnTo>
                  <a:pt x="1354218" y="517778"/>
                </a:lnTo>
                <a:lnTo>
                  <a:pt x="1356008" y="508049"/>
                </a:lnTo>
                <a:lnTo>
                  <a:pt x="1351487" y="500141"/>
                </a:lnTo>
                <a:lnTo>
                  <a:pt x="1341538" y="494829"/>
                </a:lnTo>
                <a:lnTo>
                  <a:pt x="1327040" y="492887"/>
                </a:lnTo>
                <a:close/>
              </a:path>
              <a:path w="3329940" h="1330960">
                <a:moveTo>
                  <a:pt x="1424703" y="492887"/>
                </a:moveTo>
                <a:lnTo>
                  <a:pt x="1380412" y="508049"/>
                </a:lnTo>
                <a:lnTo>
                  <a:pt x="1370758" y="527621"/>
                </a:lnTo>
                <a:lnTo>
                  <a:pt x="1375411" y="535654"/>
                </a:lnTo>
                <a:lnTo>
                  <a:pt x="1385470" y="541067"/>
                </a:lnTo>
                <a:lnTo>
                  <a:pt x="1400065" y="543051"/>
                </a:lnTo>
                <a:lnTo>
                  <a:pt x="1416615" y="541067"/>
                </a:lnTo>
                <a:lnTo>
                  <a:pt x="1431974" y="535654"/>
                </a:lnTo>
                <a:lnTo>
                  <a:pt x="1444428" y="527621"/>
                </a:lnTo>
                <a:lnTo>
                  <a:pt x="1452262" y="517778"/>
                </a:lnTo>
                <a:lnTo>
                  <a:pt x="1453867" y="508049"/>
                </a:lnTo>
                <a:lnTo>
                  <a:pt x="1449198" y="500141"/>
                </a:lnTo>
                <a:lnTo>
                  <a:pt x="1439171" y="494829"/>
                </a:lnTo>
                <a:lnTo>
                  <a:pt x="1424703" y="492887"/>
                </a:lnTo>
                <a:close/>
              </a:path>
              <a:path w="3329940" h="1330960">
                <a:moveTo>
                  <a:pt x="1522366" y="492887"/>
                </a:moveTo>
                <a:lnTo>
                  <a:pt x="1478343" y="508049"/>
                </a:lnTo>
                <a:lnTo>
                  <a:pt x="1469060" y="527621"/>
                </a:lnTo>
                <a:lnTo>
                  <a:pt x="1473868" y="535654"/>
                </a:lnTo>
                <a:lnTo>
                  <a:pt x="1484034" y="541067"/>
                </a:lnTo>
                <a:lnTo>
                  <a:pt x="1498617" y="543051"/>
                </a:lnTo>
                <a:lnTo>
                  <a:pt x="1515143" y="541067"/>
                </a:lnTo>
                <a:lnTo>
                  <a:pt x="1530430" y="535654"/>
                </a:lnTo>
                <a:lnTo>
                  <a:pt x="1542765" y="527621"/>
                </a:lnTo>
                <a:lnTo>
                  <a:pt x="1550433" y="517778"/>
                </a:lnTo>
                <a:lnTo>
                  <a:pt x="1551852" y="508049"/>
                </a:lnTo>
                <a:lnTo>
                  <a:pt x="1547020" y="500141"/>
                </a:lnTo>
                <a:lnTo>
                  <a:pt x="1536878" y="494829"/>
                </a:lnTo>
                <a:lnTo>
                  <a:pt x="1522366" y="492887"/>
                </a:lnTo>
                <a:close/>
              </a:path>
              <a:path w="3329940" h="1330960">
                <a:moveTo>
                  <a:pt x="1619775" y="492887"/>
                </a:moveTo>
                <a:lnTo>
                  <a:pt x="1576305" y="508049"/>
                </a:lnTo>
                <a:lnTo>
                  <a:pt x="1567382" y="527621"/>
                </a:lnTo>
                <a:lnTo>
                  <a:pt x="1572293" y="535654"/>
                </a:lnTo>
                <a:lnTo>
                  <a:pt x="1582562" y="541067"/>
                </a:lnTo>
                <a:lnTo>
                  <a:pt x="1597296" y="543051"/>
                </a:lnTo>
                <a:lnTo>
                  <a:pt x="1613760" y="541067"/>
                </a:lnTo>
                <a:lnTo>
                  <a:pt x="1628903" y="535654"/>
                </a:lnTo>
                <a:lnTo>
                  <a:pt x="1641069" y="527621"/>
                </a:lnTo>
                <a:lnTo>
                  <a:pt x="1648604" y="517778"/>
                </a:lnTo>
                <a:lnTo>
                  <a:pt x="1649707" y="508049"/>
                </a:lnTo>
                <a:lnTo>
                  <a:pt x="1644667" y="500141"/>
                </a:lnTo>
                <a:lnTo>
                  <a:pt x="1634388" y="494829"/>
                </a:lnTo>
                <a:lnTo>
                  <a:pt x="1619775" y="492887"/>
                </a:lnTo>
                <a:close/>
              </a:path>
              <a:path w="3329940" h="1330960">
                <a:moveTo>
                  <a:pt x="1715914" y="492887"/>
                </a:moveTo>
                <a:lnTo>
                  <a:pt x="1672587" y="508049"/>
                </a:lnTo>
                <a:lnTo>
                  <a:pt x="1664159" y="527621"/>
                </a:lnTo>
                <a:lnTo>
                  <a:pt x="1669257" y="535654"/>
                </a:lnTo>
                <a:lnTo>
                  <a:pt x="1679618" y="541067"/>
                </a:lnTo>
                <a:lnTo>
                  <a:pt x="1694324" y="543051"/>
                </a:lnTo>
                <a:lnTo>
                  <a:pt x="1710763" y="541067"/>
                </a:lnTo>
                <a:lnTo>
                  <a:pt x="1725820" y="535654"/>
                </a:lnTo>
                <a:lnTo>
                  <a:pt x="1737829" y="527621"/>
                </a:lnTo>
                <a:lnTo>
                  <a:pt x="1745124" y="517778"/>
                </a:lnTo>
                <a:lnTo>
                  <a:pt x="1746114" y="508049"/>
                </a:lnTo>
                <a:lnTo>
                  <a:pt x="1740949" y="500141"/>
                </a:lnTo>
                <a:lnTo>
                  <a:pt x="1730569" y="494829"/>
                </a:lnTo>
                <a:lnTo>
                  <a:pt x="1715914" y="492887"/>
                </a:lnTo>
                <a:close/>
              </a:path>
              <a:path w="3329940" h="1330960">
                <a:moveTo>
                  <a:pt x="1813577" y="492887"/>
                </a:moveTo>
                <a:lnTo>
                  <a:pt x="1770572" y="508049"/>
                </a:lnTo>
                <a:lnTo>
                  <a:pt x="1762390" y="527621"/>
                </a:lnTo>
                <a:lnTo>
                  <a:pt x="1767619" y="535654"/>
                </a:lnTo>
                <a:lnTo>
                  <a:pt x="1778110" y="541067"/>
                </a:lnTo>
                <a:lnTo>
                  <a:pt x="1792876" y="543051"/>
                </a:lnTo>
                <a:lnTo>
                  <a:pt x="1809326" y="541067"/>
                </a:lnTo>
                <a:lnTo>
                  <a:pt x="1824277" y="535654"/>
                </a:lnTo>
                <a:lnTo>
                  <a:pt x="1836131" y="527621"/>
                </a:lnTo>
                <a:lnTo>
                  <a:pt x="1843295" y="517778"/>
                </a:lnTo>
                <a:lnTo>
                  <a:pt x="1844045" y="508049"/>
                </a:lnTo>
                <a:lnTo>
                  <a:pt x="1838723" y="500141"/>
                </a:lnTo>
                <a:lnTo>
                  <a:pt x="1828257" y="494829"/>
                </a:lnTo>
                <a:lnTo>
                  <a:pt x="1813577" y="492887"/>
                </a:lnTo>
                <a:close/>
              </a:path>
              <a:path w="3329940" h="1330960">
                <a:moveTo>
                  <a:pt x="2008776" y="492887"/>
                </a:moveTo>
                <a:lnTo>
                  <a:pt x="1966431" y="508049"/>
                </a:lnTo>
                <a:lnTo>
                  <a:pt x="1959012" y="527621"/>
                </a:lnTo>
                <a:lnTo>
                  <a:pt x="1964516" y="535654"/>
                </a:lnTo>
                <a:lnTo>
                  <a:pt x="1975165" y="541067"/>
                </a:lnTo>
                <a:lnTo>
                  <a:pt x="1989980" y="543051"/>
                </a:lnTo>
                <a:lnTo>
                  <a:pt x="2006434" y="541067"/>
                </a:lnTo>
                <a:lnTo>
                  <a:pt x="2021222" y="535654"/>
                </a:lnTo>
                <a:lnTo>
                  <a:pt x="2032771" y="527621"/>
                </a:lnTo>
                <a:lnTo>
                  <a:pt x="2039510" y="517778"/>
                </a:lnTo>
                <a:lnTo>
                  <a:pt x="2039869" y="508049"/>
                </a:lnTo>
                <a:lnTo>
                  <a:pt x="2034192" y="500141"/>
                </a:lnTo>
                <a:lnTo>
                  <a:pt x="2023490" y="494829"/>
                </a:lnTo>
                <a:lnTo>
                  <a:pt x="2008776" y="492887"/>
                </a:lnTo>
                <a:close/>
              </a:path>
              <a:path w="3329940" h="1330960">
                <a:moveTo>
                  <a:pt x="2106439" y="492887"/>
                </a:moveTo>
                <a:lnTo>
                  <a:pt x="2064291" y="508049"/>
                </a:lnTo>
                <a:lnTo>
                  <a:pt x="2057318" y="527621"/>
                </a:lnTo>
                <a:lnTo>
                  <a:pt x="2063037" y="535654"/>
                </a:lnTo>
                <a:lnTo>
                  <a:pt x="2073852" y="541067"/>
                </a:lnTo>
                <a:lnTo>
                  <a:pt x="2088786" y="543051"/>
                </a:lnTo>
                <a:lnTo>
                  <a:pt x="2105030" y="541067"/>
                </a:lnTo>
                <a:lnTo>
                  <a:pt x="2119583" y="535654"/>
                </a:lnTo>
                <a:lnTo>
                  <a:pt x="2130898" y="527621"/>
                </a:lnTo>
                <a:lnTo>
                  <a:pt x="2137427" y="517778"/>
                </a:lnTo>
                <a:lnTo>
                  <a:pt x="2137693" y="508049"/>
                </a:lnTo>
                <a:lnTo>
                  <a:pt x="2131934" y="500141"/>
                </a:lnTo>
                <a:lnTo>
                  <a:pt x="2121175" y="494829"/>
                </a:lnTo>
                <a:lnTo>
                  <a:pt x="2106439" y="492887"/>
                </a:lnTo>
                <a:close/>
              </a:path>
              <a:path w="3329940" h="1330960">
                <a:moveTo>
                  <a:pt x="2202451" y="492887"/>
                </a:moveTo>
                <a:lnTo>
                  <a:pt x="2160749" y="508049"/>
                </a:lnTo>
                <a:lnTo>
                  <a:pt x="2154096" y="527621"/>
                </a:lnTo>
                <a:lnTo>
                  <a:pt x="2159969" y="535654"/>
                </a:lnTo>
                <a:lnTo>
                  <a:pt x="2170891" y="541067"/>
                </a:lnTo>
                <a:lnTo>
                  <a:pt x="2185814" y="543051"/>
                </a:lnTo>
                <a:lnTo>
                  <a:pt x="2202036" y="541067"/>
                </a:lnTo>
                <a:lnTo>
                  <a:pt x="2216532" y="535654"/>
                </a:lnTo>
                <a:lnTo>
                  <a:pt x="2227766" y="527621"/>
                </a:lnTo>
                <a:lnTo>
                  <a:pt x="2234201" y="517778"/>
                </a:lnTo>
                <a:lnTo>
                  <a:pt x="2234205" y="508049"/>
                </a:lnTo>
                <a:lnTo>
                  <a:pt x="2228232" y="500141"/>
                </a:lnTo>
                <a:lnTo>
                  <a:pt x="2217306" y="494829"/>
                </a:lnTo>
                <a:lnTo>
                  <a:pt x="2202451" y="492887"/>
                </a:lnTo>
                <a:close/>
              </a:path>
              <a:path w="3329940" h="1330960">
                <a:moveTo>
                  <a:pt x="2300114" y="492887"/>
                </a:moveTo>
                <a:lnTo>
                  <a:pt x="2284027" y="494829"/>
                </a:lnTo>
                <a:lnTo>
                  <a:pt x="2269713" y="500141"/>
                </a:lnTo>
                <a:lnTo>
                  <a:pt x="2258662" y="508049"/>
                </a:lnTo>
                <a:lnTo>
                  <a:pt x="2252362" y="517778"/>
                </a:lnTo>
                <a:lnTo>
                  <a:pt x="2252380" y="527621"/>
                </a:lnTo>
                <a:lnTo>
                  <a:pt x="2258410" y="535654"/>
                </a:lnTo>
                <a:lnTo>
                  <a:pt x="2269418" y="541067"/>
                </a:lnTo>
                <a:lnTo>
                  <a:pt x="2284366" y="543051"/>
                </a:lnTo>
                <a:lnTo>
                  <a:pt x="2300616" y="541067"/>
                </a:lnTo>
                <a:lnTo>
                  <a:pt x="2315021" y="535654"/>
                </a:lnTo>
                <a:lnTo>
                  <a:pt x="2326068" y="527621"/>
                </a:lnTo>
                <a:lnTo>
                  <a:pt x="2332245" y="517778"/>
                </a:lnTo>
                <a:lnTo>
                  <a:pt x="2332082" y="508049"/>
                </a:lnTo>
                <a:lnTo>
                  <a:pt x="2325990" y="500141"/>
                </a:lnTo>
                <a:lnTo>
                  <a:pt x="2314993" y="494829"/>
                </a:lnTo>
                <a:lnTo>
                  <a:pt x="2300114" y="492887"/>
                </a:lnTo>
                <a:close/>
              </a:path>
              <a:path w="3329940" h="1330960">
                <a:moveTo>
                  <a:pt x="2397777" y="492887"/>
                </a:moveTo>
                <a:lnTo>
                  <a:pt x="2381823" y="494829"/>
                </a:lnTo>
                <a:lnTo>
                  <a:pt x="2367583" y="500141"/>
                </a:lnTo>
                <a:lnTo>
                  <a:pt x="2356629" y="508049"/>
                </a:lnTo>
                <a:lnTo>
                  <a:pt x="2350533" y="517778"/>
                </a:lnTo>
                <a:lnTo>
                  <a:pt x="2350718" y="527621"/>
                </a:lnTo>
                <a:lnTo>
                  <a:pt x="2356867" y="535654"/>
                </a:lnTo>
                <a:lnTo>
                  <a:pt x="2367946" y="541067"/>
                </a:lnTo>
                <a:lnTo>
                  <a:pt x="2382918" y="543051"/>
                </a:lnTo>
                <a:lnTo>
                  <a:pt x="2399198" y="541067"/>
                </a:lnTo>
                <a:lnTo>
                  <a:pt x="2413525" y="535654"/>
                </a:lnTo>
                <a:lnTo>
                  <a:pt x="2424423" y="527621"/>
                </a:lnTo>
                <a:lnTo>
                  <a:pt x="2430416" y="517778"/>
                </a:lnTo>
                <a:lnTo>
                  <a:pt x="2430120" y="508049"/>
                </a:lnTo>
                <a:lnTo>
                  <a:pt x="2423860" y="500141"/>
                </a:lnTo>
                <a:lnTo>
                  <a:pt x="2412717" y="494829"/>
                </a:lnTo>
                <a:lnTo>
                  <a:pt x="2397777" y="492887"/>
                </a:lnTo>
                <a:close/>
              </a:path>
              <a:path w="3329940" h="1330960">
                <a:moveTo>
                  <a:pt x="901844" y="553719"/>
                </a:moveTo>
                <a:lnTo>
                  <a:pt x="855463" y="569257"/>
                </a:lnTo>
                <a:lnTo>
                  <a:pt x="843541" y="589295"/>
                </a:lnTo>
                <a:lnTo>
                  <a:pt x="847345" y="597534"/>
                </a:lnTo>
                <a:lnTo>
                  <a:pt x="856936" y="603107"/>
                </a:lnTo>
                <a:lnTo>
                  <a:pt x="871491" y="605154"/>
                </a:lnTo>
                <a:lnTo>
                  <a:pt x="888523" y="603107"/>
                </a:lnTo>
                <a:lnTo>
                  <a:pt x="904686" y="597534"/>
                </a:lnTo>
                <a:lnTo>
                  <a:pt x="918158" y="589295"/>
                </a:lnTo>
                <a:lnTo>
                  <a:pt x="927117" y="579246"/>
                </a:lnTo>
                <a:lnTo>
                  <a:pt x="929758" y="569257"/>
                </a:lnTo>
                <a:lnTo>
                  <a:pt x="925863" y="561149"/>
                </a:lnTo>
                <a:lnTo>
                  <a:pt x="916276" y="555708"/>
                </a:lnTo>
                <a:lnTo>
                  <a:pt x="901844" y="553719"/>
                </a:lnTo>
                <a:close/>
              </a:path>
              <a:path w="3329940" h="1330960">
                <a:moveTo>
                  <a:pt x="1000777" y="553719"/>
                </a:moveTo>
                <a:lnTo>
                  <a:pt x="954914" y="569257"/>
                </a:lnTo>
                <a:lnTo>
                  <a:pt x="943405" y="589295"/>
                </a:lnTo>
                <a:lnTo>
                  <a:pt x="947342" y="597534"/>
                </a:lnTo>
                <a:lnTo>
                  <a:pt x="957041" y="603107"/>
                </a:lnTo>
                <a:lnTo>
                  <a:pt x="971694" y="605154"/>
                </a:lnTo>
                <a:lnTo>
                  <a:pt x="988664" y="603107"/>
                </a:lnTo>
                <a:lnTo>
                  <a:pt x="1004682" y="597534"/>
                </a:lnTo>
                <a:lnTo>
                  <a:pt x="1017985" y="589295"/>
                </a:lnTo>
                <a:lnTo>
                  <a:pt x="1026812" y="579246"/>
                </a:lnTo>
                <a:lnTo>
                  <a:pt x="1029209" y="569257"/>
                </a:lnTo>
                <a:lnTo>
                  <a:pt x="1025129" y="561149"/>
                </a:lnTo>
                <a:lnTo>
                  <a:pt x="1015382" y="555708"/>
                </a:lnTo>
                <a:lnTo>
                  <a:pt x="1000777" y="553719"/>
                </a:lnTo>
                <a:close/>
              </a:path>
              <a:path w="3329940" h="1330960">
                <a:moveTo>
                  <a:pt x="1098440" y="553719"/>
                </a:moveTo>
                <a:lnTo>
                  <a:pt x="1052774" y="569257"/>
                </a:lnTo>
                <a:lnTo>
                  <a:pt x="1041635" y="589295"/>
                </a:lnTo>
                <a:lnTo>
                  <a:pt x="1045735" y="597534"/>
                </a:lnTo>
                <a:lnTo>
                  <a:pt x="1055550" y="603107"/>
                </a:lnTo>
                <a:lnTo>
                  <a:pt x="1070246" y="605154"/>
                </a:lnTo>
                <a:lnTo>
                  <a:pt x="1087191" y="603107"/>
                </a:lnTo>
                <a:lnTo>
                  <a:pt x="1103123" y="597534"/>
                </a:lnTo>
                <a:lnTo>
                  <a:pt x="1116270" y="589295"/>
                </a:lnTo>
                <a:lnTo>
                  <a:pt x="1124856" y="579246"/>
                </a:lnTo>
                <a:lnTo>
                  <a:pt x="1127086" y="569257"/>
                </a:lnTo>
                <a:lnTo>
                  <a:pt x="1122887" y="561149"/>
                </a:lnTo>
                <a:lnTo>
                  <a:pt x="1113069" y="555708"/>
                </a:lnTo>
                <a:lnTo>
                  <a:pt x="1098440" y="553719"/>
                </a:lnTo>
                <a:close/>
              </a:path>
              <a:path w="3329940" h="1330960">
                <a:moveTo>
                  <a:pt x="1197500" y="553719"/>
                </a:moveTo>
                <a:lnTo>
                  <a:pt x="1152173" y="569257"/>
                </a:lnTo>
                <a:lnTo>
                  <a:pt x="1141481" y="589295"/>
                </a:lnTo>
                <a:lnTo>
                  <a:pt x="1145811" y="597534"/>
                </a:lnTo>
                <a:lnTo>
                  <a:pt x="1155761" y="603107"/>
                </a:lnTo>
                <a:lnTo>
                  <a:pt x="1170449" y="605154"/>
                </a:lnTo>
                <a:lnTo>
                  <a:pt x="1187350" y="603107"/>
                </a:lnTo>
                <a:lnTo>
                  <a:pt x="1203167" y="597534"/>
                </a:lnTo>
                <a:lnTo>
                  <a:pt x="1216151" y="589295"/>
                </a:lnTo>
                <a:lnTo>
                  <a:pt x="1224551" y="579246"/>
                </a:lnTo>
                <a:lnTo>
                  <a:pt x="1226504" y="569257"/>
                </a:lnTo>
                <a:lnTo>
                  <a:pt x="1222074" y="561149"/>
                </a:lnTo>
                <a:lnTo>
                  <a:pt x="1212121" y="555708"/>
                </a:lnTo>
                <a:lnTo>
                  <a:pt x="1197500" y="553719"/>
                </a:lnTo>
                <a:close/>
              </a:path>
              <a:path w="3329940" h="1330960">
                <a:moveTo>
                  <a:pt x="1296687" y="553719"/>
                </a:moveTo>
                <a:lnTo>
                  <a:pt x="1251610" y="569257"/>
                </a:lnTo>
                <a:lnTo>
                  <a:pt x="1241291" y="589295"/>
                </a:lnTo>
                <a:lnTo>
                  <a:pt x="1245792" y="597534"/>
                </a:lnTo>
                <a:lnTo>
                  <a:pt x="1255864" y="603107"/>
                </a:lnTo>
                <a:lnTo>
                  <a:pt x="1270652" y="605154"/>
                </a:lnTo>
                <a:lnTo>
                  <a:pt x="1287436" y="603107"/>
                </a:lnTo>
                <a:lnTo>
                  <a:pt x="1303100" y="597534"/>
                </a:lnTo>
                <a:lnTo>
                  <a:pt x="1315908" y="589295"/>
                </a:lnTo>
                <a:lnTo>
                  <a:pt x="1324119" y="579246"/>
                </a:lnTo>
                <a:lnTo>
                  <a:pt x="1325976" y="569257"/>
                </a:lnTo>
                <a:lnTo>
                  <a:pt x="1321452" y="561149"/>
                </a:lnTo>
                <a:lnTo>
                  <a:pt x="1311403" y="555708"/>
                </a:lnTo>
                <a:lnTo>
                  <a:pt x="1296687" y="553719"/>
                </a:lnTo>
                <a:close/>
              </a:path>
              <a:path w="3329940" h="1330960">
                <a:moveTo>
                  <a:pt x="1394350" y="553719"/>
                </a:moveTo>
                <a:lnTo>
                  <a:pt x="1349541" y="569257"/>
                </a:lnTo>
                <a:lnTo>
                  <a:pt x="1339593" y="589295"/>
                </a:lnTo>
                <a:lnTo>
                  <a:pt x="1344248" y="597534"/>
                </a:lnTo>
                <a:lnTo>
                  <a:pt x="1354428" y="603107"/>
                </a:lnTo>
                <a:lnTo>
                  <a:pt x="1369204" y="605154"/>
                </a:lnTo>
                <a:lnTo>
                  <a:pt x="1385962" y="603107"/>
                </a:lnTo>
                <a:lnTo>
                  <a:pt x="1401541" y="597534"/>
                </a:lnTo>
                <a:lnTo>
                  <a:pt x="1414192" y="589295"/>
                </a:lnTo>
                <a:lnTo>
                  <a:pt x="1422163" y="579246"/>
                </a:lnTo>
                <a:lnTo>
                  <a:pt x="1423818" y="569257"/>
                </a:lnTo>
                <a:lnTo>
                  <a:pt x="1419115" y="561149"/>
                </a:lnTo>
                <a:lnTo>
                  <a:pt x="1408983" y="555708"/>
                </a:lnTo>
                <a:lnTo>
                  <a:pt x="1394350" y="553719"/>
                </a:lnTo>
                <a:close/>
              </a:path>
              <a:path w="3329940" h="1330960">
                <a:moveTo>
                  <a:pt x="1493410" y="553719"/>
                </a:moveTo>
                <a:lnTo>
                  <a:pt x="1448994" y="569257"/>
                </a:lnTo>
                <a:lnTo>
                  <a:pt x="1439455" y="589295"/>
                </a:lnTo>
                <a:lnTo>
                  <a:pt x="1444229" y="597534"/>
                </a:lnTo>
                <a:lnTo>
                  <a:pt x="1454480" y="603107"/>
                </a:lnTo>
                <a:lnTo>
                  <a:pt x="1469280" y="605154"/>
                </a:lnTo>
                <a:lnTo>
                  <a:pt x="1486050" y="603107"/>
                </a:lnTo>
                <a:lnTo>
                  <a:pt x="1501522" y="597534"/>
                </a:lnTo>
                <a:lnTo>
                  <a:pt x="1514018" y="589295"/>
                </a:lnTo>
                <a:lnTo>
                  <a:pt x="1521858" y="579246"/>
                </a:lnTo>
                <a:lnTo>
                  <a:pt x="1523271" y="569257"/>
                </a:lnTo>
                <a:lnTo>
                  <a:pt x="1518397" y="561149"/>
                </a:lnTo>
                <a:lnTo>
                  <a:pt x="1508142" y="555708"/>
                </a:lnTo>
                <a:lnTo>
                  <a:pt x="1493410" y="553719"/>
                </a:lnTo>
                <a:close/>
              </a:path>
              <a:path w="3329940" h="1330960">
                <a:moveTo>
                  <a:pt x="1591073" y="553719"/>
                </a:moveTo>
                <a:lnTo>
                  <a:pt x="1546853" y="569257"/>
                </a:lnTo>
                <a:lnTo>
                  <a:pt x="1537741" y="589295"/>
                </a:lnTo>
                <a:lnTo>
                  <a:pt x="1542686" y="597534"/>
                </a:lnTo>
                <a:lnTo>
                  <a:pt x="1553060" y="603107"/>
                </a:lnTo>
                <a:lnTo>
                  <a:pt x="1567959" y="605154"/>
                </a:lnTo>
                <a:lnTo>
                  <a:pt x="1584632" y="603107"/>
                </a:lnTo>
                <a:lnTo>
                  <a:pt x="1599995" y="597534"/>
                </a:lnTo>
                <a:lnTo>
                  <a:pt x="1612357" y="589295"/>
                </a:lnTo>
                <a:lnTo>
                  <a:pt x="1620029" y="579246"/>
                </a:lnTo>
                <a:lnTo>
                  <a:pt x="1621184" y="569257"/>
                </a:lnTo>
                <a:lnTo>
                  <a:pt x="1616124" y="561149"/>
                </a:lnTo>
                <a:lnTo>
                  <a:pt x="1605777" y="555708"/>
                </a:lnTo>
                <a:lnTo>
                  <a:pt x="1591073" y="553719"/>
                </a:lnTo>
                <a:close/>
              </a:path>
              <a:path w="3329940" h="1330960">
                <a:moveTo>
                  <a:pt x="1690260" y="553719"/>
                </a:moveTo>
                <a:lnTo>
                  <a:pt x="1646362" y="569257"/>
                </a:lnTo>
                <a:lnTo>
                  <a:pt x="1637567" y="589295"/>
                </a:lnTo>
                <a:lnTo>
                  <a:pt x="1642667" y="597534"/>
                </a:lnTo>
                <a:lnTo>
                  <a:pt x="1653148" y="603107"/>
                </a:lnTo>
                <a:lnTo>
                  <a:pt x="1668035" y="605154"/>
                </a:lnTo>
                <a:lnTo>
                  <a:pt x="1684682" y="603107"/>
                </a:lnTo>
                <a:lnTo>
                  <a:pt x="1699960" y="597534"/>
                </a:lnTo>
                <a:lnTo>
                  <a:pt x="1712165" y="589295"/>
                </a:lnTo>
                <a:lnTo>
                  <a:pt x="1719597" y="579246"/>
                </a:lnTo>
                <a:lnTo>
                  <a:pt x="1720692" y="569257"/>
                </a:lnTo>
                <a:lnTo>
                  <a:pt x="1715501" y="561149"/>
                </a:lnTo>
                <a:lnTo>
                  <a:pt x="1705024" y="555708"/>
                </a:lnTo>
                <a:lnTo>
                  <a:pt x="1690260" y="553719"/>
                </a:lnTo>
                <a:close/>
              </a:path>
              <a:path w="3329940" h="1330960">
                <a:moveTo>
                  <a:pt x="1787923" y="553719"/>
                </a:moveTo>
                <a:lnTo>
                  <a:pt x="1744293" y="569257"/>
                </a:lnTo>
                <a:lnTo>
                  <a:pt x="1735924" y="589295"/>
                </a:lnTo>
                <a:lnTo>
                  <a:pt x="1741187" y="597534"/>
                </a:lnTo>
                <a:lnTo>
                  <a:pt x="1751784" y="603107"/>
                </a:lnTo>
                <a:lnTo>
                  <a:pt x="1766714" y="605154"/>
                </a:lnTo>
                <a:lnTo>
                  <a:pt x="1783371" y="603107"/>
                </a:lnTo>
                <a:lnTo>
                  <a:pt x="1798527" y="597534"/>
                </a:lnTo>
                <a:lnTo>
                  <a:pt x="1810541" y="589295"/>
                </a:lnTo>
                <a:lnTo>
                  <a:pt x="1817768" y="579246"/>
                </a:lnTo>
                <a:lnTo>
                  <a:pt x="1818623" y="569257"/>
                </a:lnTo>
                <a:lnTo>
                  <a:pt x="1813275" y="561149"/>
                </a:lnTo>
                <a:lnTo>
                  <a:pt x="1802713" y="555708"/>
                </a:lnTo>
                <a:lnTo>
                  <a:pt x="1787923" y="553719"/>
                </a:lnTo>
                <a:close/>
              </a:path>
              <a:path w="3329940" h="1330960">
                <a:moveTo>
                  <a:pt x="1886983" y="553719"/>
                </a:moveTo>
                <a:lnTo>
                  <a:pt x="1843745" y="569257"/>
                </a:lnTo>
                <a:lnTo>
                  <a:pt x="1835734" y="589295"/>
                </a:lnTo>
                <a:lnTo>
                  <a:pt x="1841168" y="597534"/>
                </a:lnTo>
                <a:lnTo>
                  <a:pt x="1851887" y="603107"/>
                </a:lnTo>
                <a:lnTo>
                  <a:pt x="1866917" y="605154"/>
                </a:lnTo>
                <a:lnTo>
                  <a:pt x="1883459" y="603107"/>
                </a:lnTo>
                <a:lnTo>
                  <a:pt x="1898476" y="597534"/>
                </a:lnTo>
                <a:lnTo>
                  <a:pt x="1910351" y="589295"/>
                </a:lnTo>
                <a:lnTo>
                  <a:pt x="1917463" y="579246"/>
                </a:lnTo>
                <a:lnTo>
                  <a:pt x="1918076" y="569257"/>
                </a:lnTo>
                <a:lnTo>
                  <a:pt x="1912558" y="561149"/>
                </a:lnTo>
                <a:lnTo>
                  <a:pt x="1901872" y="555708"/>
                </a:lnTo>
                <a:lnTo>
                  <a:pt x="1886983" y="553719"/>
                </a:lnTo>
                <a:close/>
              </a:path>
              <a:path w="3329940" h="1330960">
                <a:moveTo>
                  <a:pt x="1986170" y="553719"/>
                </a:moveTo>
                <a:lnTo>
                  <a:pt x="1943236" y="569257"/>
                </a:lnTo>
                <a:lnTo>
                  <a:pt x="1935614" y="589295"/>
                </a:lnTo>
                <a:lnTo>
                  <a:pt x="1941196" y="597534"/>
                </a:lnTo>
                <a:lnTo>
                  <a:pt x="1951993" y="603107"/>
                </a:lnTo>
                <a:lnTo>
                  <a:pt x="1966993" y="605154"/>
                </a:lnTo>
                <a:lnTo>
                  <a:pt x="1983562" y="603107"/>
                </a:lnTo>
                <a:lnTo>
                  <a:pt x="1998489" y="597534"/>
                </a:lnTo>
                <a:lnTo>
                  <a:pt x="2010177" y="589295"/>
                </a:lnTo>
                <a:lnTo>
                  <a:pt x="2017031" y="579246"/>
                </a:lnTo>
                <a:lnTo>
                  <a:pt x="2017513" y="569257"/>
                </a:lnTo>
                <a:lnTo>
                  <a:pt x="2011840" y="561149"/>
                </a:lnTo>
                <a:lnTo>
                  <a:pt x="2001047" y="555708"/>
                </a:lnTo>
                <a:lnTo>
                  <a:pt x="1986170" y="553719"/>
                </a:lnTo>
                <a:close/>
              </a:path>
              <a:path w="3329940" h="1330960">
                <a:moveTo>
                  <a:pt x="2083833" y="553719"/>
                </a:moveTo>
                <a:lnTo>
                  <a:pt x="2041167" y="569257"/>
                </a:lnTo>
                <a:lnTo>
                  <a:pt x="2033952" y="589295"/>
                </a:lnTo>
                <a:lnTo>
                  <a:pt x="2039653" y="597534"/>
                </a:lnTo>
                <a:lnTo>
                  <a:pt x="2050521" y="603107"/>
                </a:lnTo>
                <a:lnTo>
                  <a:pt x="2065545" y="605154"/>
                </a:lnTo>
                <a:lnTo>
                  <a:pt x="2082091" y="603107"/>
                </a:lnTo>
                <a:lnTo>
                  <a:pt x="2096946" y="597534"/>
                </a:lnTo>
                <a:lnTo>
                  <a:pt x="2108515" y="589295"/>
                </a:lnTo>
                <a:lnTo>
                  <a:pt x="2115202" y="579246"/>
                </a:lnTo>
                <a:lnTo>
                  <a:pt x="2115444" y="569257"/>
                </a:lnTo>
                <a:lnTo>
                  <a:pt x="2109614" y="561149"/>
                </a:lnTo>
                <a:lnTo>
                  <a:pt x="2098736" y="555708"/>
                </a:lnTo>
                <a:lnTo>
                  <a:pt x="2083833" y="553719"/>
                </a:lnTo>
                <a:close/>
              </a:path>
              <a:path w="3329940" h="1330960">
                <a:moveTo>
                  <a:pt x="2183020" y="553719"/>
                </a:moveTo>
                <a:lnTo>
                  <a:pt x="2140568" y="569257"/>
                </a:lnTo>
                <a:lnTo>
                  <a:pt x="2133853" y="589295"/>
                </a:lnTo>
                <a:lnTo>
                  <a:pt x="2139792" y="597534"/>
                </a:lnTo>
                <a:lnTo>
                  <a:pt x="2150804" y="603107"/>
                </a:lnTo>
                <a:lnTo>
                  <a:pt x="2165875" y="605154"/>
                </a:lnTo>
                <a:lnTo>
                  <a:pt x="2182304" y="603107"/>
                </a:lnTo>
                <a:lnTo>
                  <a:pt x="2197006" y="597534"/>
                </a:lnTo>
                <a:lnTo>
                  <a:pt x="2208398" y="589295"/>
                </a:lnTo>
                <a:lnTo>
                  <a:pt x="2214897" y="579246"/>
                </a:lnTo>
                <a:lnTo>
                  <a:pt x="2214953" y="569257"/>
                </a:lnTo>
                <a:lnTo>
                  <a:pt x="2208960" y="561149"/>
                </a:lnTo>
                <a:lnTo>
                  <a:pt x="2197966" y="555708"/>
                </a:lnTo>
                <a:lnTo>
                  <a:pt x="2183020" y="553719"/>
                </a:lnTo>
                <a:close/>
              </a:path>
              <a:path w="3329940" h="1330960">
                <a:moveTo>
                  <a:pt x="964328" y="617601"/>
                </a:moveTo>
                <a:lnTo>
                  <a:pt x="917733" y="633620"/>
                </a:lnTo>
                <a:lnTo>
                  <a:pt x="905910" y="654178"/>
                </a:lnTo>
                <a:lnTo>
                  <a:pt x="909924" y="662574"/>
                </a:lnTo>
                <a:lnTo>
                  <a:pt x="919773" y="668232"/>
                </a:lnTo>
                <a:lnTo>
                  <a:pt x="934610" y="670305"/>
                </a:lnTo>
                <a:lnTo>
                  <a:pt x="951717" y="668232"/>
                </a:lnTo>
                <a:lnTo>
                  <a:pt x="967932" y="662574"/>
                </a:lnTo>
                <a:lnTo>
                  <a:pt x="981455" y="654178"/>
                </a:lnTo>
                <a:lnTo>
                  <a:pt x="990490" y="643889"/>
                </a:lnTo>
                <a:lnTo>
                  <a:pt x="993010" y="633620"/>
                </a:lnTo>
                <a:lnTo>
                  <a:pt x="988934" y="625268"/>
                </a:lnTo>
                <a:lnTo>
                  <a:pt x="979096" y="619654"/>
                </a:lnTo>
                <a:lnTo>
                  <a:pt x="964328" y="617601"/>
                </a:lnTo>
                <a:close/>
              </a:path>
              <a:path w="3329940" h="1330960">
                <a:moveTo>
                  <a:pt x="1065166" y="617601"/>
                </a:moveTo>
                <a:lnTo>
                  <a:pt x="1018696" y="633620"/>
                </a:lnTo>
                <a:lnTo>
                  <a:pt x="1007349" y="654178"/>
                </a:lnTo>
                <a:lnTo>
                  <a:pt x="1011477" y="662574"/>
                </a:lnTo>
                <a:lnTo>
                  <a:pt x="1021367" y="668232"/>
                </a:lnTo>
                <a:lnTo>
                  <a:pt x="1036210" y="670305"/>
                </a:lnTo>
                <a:lnTo>
                  <a:pt x="1053365" y="668232"/>
                </a:lnTo>
                <a:lnTo>
                  <a:pt x="1069532" y="662574"/>
                </a:lnTo>
                <a:lnTo>
                  <a:pt x="1082912" y="654178"/>
                </a:lnTo>
                <a:lnTo>
                  <a:pt x="1091709" y="643889"/>
                </a:lnTo>
                <a:lnTo>
                  <a:pt x="1094027" y="633620"/>
                </a:lnTo>
                <a:lnTo>
                  <a:pt x="1089772" y="625268"/>
                </a:lnTo>
                <a:lnTo>
                  <a:pt x="1079850" y="619654"/>
                </a:lnTo>
                <a:lnTo>
                  <a:pt x="1065166" y="617601"/>
                </a:lnTo>
                <a:close/>
              </a:path>
              <a:path w="3329940" h="1330960">
                <a:moveTo>
                  <a:pt x="1164099" y="617601"/>
                </a:moveTo>
                <a:lnTo>
                  <a:pt x="1118200" y="633620"/>
                </a:lnTo>
                <a:lnTo>
                  <a:pt x="1107175" y="654178"/>
                </a:lnTo>
                <a:lnTo>
                  <a:pt x="1111457" y="662574"/>
                </a:lnTo>
                <a:lnTo>
                  <a:pt x="1121455" y="668232"/>
                </a:lnTo>
                <a:lnTo>
                  <a:pt x="1136286" y="670305"/>
                </a:lnTo>
                <a:lnTo>
                  <a:pt x="1153399" y="668232"/>
                </a:lnTo>
                <a:lnTo>
                  <a:pt x="1169465" y="662574"/>
                </a:lnTo>
                <a:lnTo>
                  <a:pt x="1182720" y="654178"/>
                </a:lnTo>
                <a:lnTo>
                  <a:pt x="1191404" y="643889"/>
                </a:lnTo>
                <a:lnTo>
                  <a:pt x="1193424" y="633620"/>
                </a:lnTo>
                <a:lnTo>
                  <a:pt x="1188991" y="625268"/>
                </a:lnTo>
                <a:lnTo>
                  <a:pt x="1178938" y="619654"/>
                </a:lnTo>
                <a:lnTo>
                  <a:pt x="1164099" y="617601"/>
                </a:lnTo>
                <a:close/>
              </a:path>
              <a:path w="3329940" h="1330960">
                <a:moveTo>
                  <a:pt x="1263413" y="617601"/>
                </a:moveTo>
                <a:lnTo>
                  <a:pt x="1217604" y="633620"/>
                </a:lnTo>
                <a:lnTo>
                  <a:pt x="1206985" y="654178"/>
                </a:lnTo>
                <a:lnTo>
                  <a:pt x="1211438" y="662574"/>
                </a:lnTo>
                <a:lnTo>
                  <a:pt x="1221559" y="668232"/>
                </a:lnTo>
                <a:lnTo>
                  <a:pt x="1236489" y="670305"/>
                </a:lnTo>
                <a:lnTo>
                  <a:pt x="1253555" y="668232"/>
                </a:lnTo>
                <a:lnTo>
                  <a:pt x="1269477" y="662574"/>
                </a:lnTo>
                <a:lnTo>
                  <a:pt x="1282495" y="654178"/>
                </a:lnTo>
                <a:lnTo>
                  <a:pt x="1290845" y="643889"/>
                </a:lnTo>
                <a:lnTo>
                  <a:pt x="1292756" y="633620"/>
                </a:lnTo>
                <a:lnTo>
                  <a:pt x="1288226" y="625268"/>
                </a:lnTo>
                <a:lnTo>
                  <a:pt x="1278147" y="619654"/>
                </a:lnTo>
                <a:lnTo>
                  <a:pt x="1263413" y="617601"/>
                </a:lnTo>
                <a:close/>
              </a:path>
              <a:path w="3329940" h="1330960">
                <a:moveTo>
                  <a:pt x="1364124" y="617601"/>
                </a:moveTo>
                <a:lnTo>
                  <a:pt x="1318511" y="633620"/>
                </a:lnTo>
                <a:lnTo>
                  <a:pt x="1308393" y="654178"/>
                </a:lnTo>
                <a:lnTo>
                  <a:pt x="1313022" y="662574"/>
                </a:lnTo>
                <a:lnTo>
                  <a:pt x="1323295" y="668232"/>
                </a:lnTo>
                <a:lnTo>
                  <a:pt x="1338343" y="670305"/>
                </a:lnTo>
                <a:lnTo>
                  <a:pt x="1355292" y="668232"/>
                </a:lnTo>
                <a:lnTo>
                  <a:pt x="1371061" y="662574"/>
                </a:lnTo>
                <a:lnTo>
                  <a:pt x="1383902" y="654178"/>
                </a:lnTo>
                <a:lnTo>
                  <a:pt x="1392064" y="643889"/>
                </a:lnTo>
                <a:lnTo>
                  <a:pt x="1393788" y="633620"/>
                </a:lnTo>
                <a:lnTo>
                  <a:pt x="1389095" y="625268"/>
                </a:lnTo>
                <a:lnTo>
                  <a:pt x="1378902" y="619654"/>
                </a:lnTo>
                <a:lnTo>
                  <a:pt x="1364124" y="617601"/>
                </a:lnTo>
                <a:close/>
              </a:path>
              <a:path w="3329940" h="1330960">
                <a:moveTo>
                  <a:pt x="1463184" y="617601"/>
                </a:moveTo>
                <a:lnTo>
                  <a:pt x="1418071" y="633620"/>
                </a:lnTo>
                <a:lnTo>
                  <a:pt x="1408219" y="654178"/>
                </a:lnTo>
                <a:lnTo>
                  <a:pt x="1413003" y="662574"/>
                </a:lnTo>
                <a:lnTo>
                  <a:pt x="1423383" y="668232"/>
                </a:lnTo>
                <a:lnTo>
                  <a:pt x="1438419" y="670305"/>
                </a:lnTo>
                <a:lnTo>
                  <a:pt x="1455397" y="668232"/>
                </a:lnTo>
                <a:lnTo>
                  <a:pt x="1471090" y="662574"/>
                </a:lnTo>
                <a:lnTo>
                  <a:pt x="1483782" y="654178"/>
                </a:lnTo>
                <a:lnTo>
                  <a:pt x="1491759" y="643889"/>
                </a:lnTo>
                <a:lnTo>
                  <a:pt x="1493295" y="633620"/>
                </a:lnTo>
                <a:lnTo>
                  <a:pt x="1488425" y="625268"/>
                </a:lnTo>
                <a:lnTo>
                  <a:pt x="1478079" y="619654"/>
                </a:lnTo>
                <a:lnTo>
                  <a:pt x="1463184" y="617601"/>
                </a:lnTo>
                <a:close/>
              </a:path>
              <a:path w="3329940" h="1330960">
                <a:moveTo>
                  <a:pt x="1563895" y="617601"/>
                </a:moveTo>
                <a:lnTo>
                  <a:pt x="1519032" y="633620"/>
                </a:lnTo>
                <a:lnTo>
                  <a:pt x="1509678" y="654178"/>
                </a:lnTo>
                <a:lnTo>
                  <a:pt x="1514619" y="662574"/>
                </a:lnTo>
                <a:lnTo>
                  <a:pt x="1525085" y="668232"/>
                </a:lnTo>
                <a:lnTo>
                  <a:pt x="1540146" y="670305"/>
                </a:lnTo>
                <a:lnTo>
                  <a:pt x="1557027" y="668232"/>
                </a:lnTo>
                <a:lnTo>
                  <a:pt x="1572610" y="662574"/>
                </a:lnTo>
                <a:lnTo>
                  <a:pt x="1585169" y="654178"/>
                </a:lnTo>
                <a:lnTo>
                  <a:pt x="1592978" y="643889"/>
                </a:lnTo>
                <a:lnTo>
                  <a:pt x="1594309" y="633620"/>
                </a:lnTo>
                <a:lnTo>
                  <a:pt x="1589247" y="625268"/>
                </a:lnTo>
                <a:lnTo>
                  <a:pt x="1578780" y="619654"/>
                </a:lnTo>
                <a:lnTo>
                  <a:pt x="1563895" y="617601"/>
                </a:lnTo>
                <a:close/>
              </a:path>
              <a:path w="3329940" h="1330960">
                <a:moveTo>
                  <a:pt x="1662955" y="617601"/>
                </a:moveTo>
                <a:lnTo>
                  <a:pt x="1618539" y="633620"/>
                </a:lnTo>
                <a:lnTo>
                  <a:pt x="1609540" y="654178"/>
                </a:lnTo>
                <a:lnTo>
                  <a:pt x="1614600" y="662574"/>
                </a:lnTo>
                <a:lnTo>
                  <a:pt x="1625137" y="668232"/>
                </a:lnTo>
                <a:lnTo>
                  <a:pt x="1640222" y="670305"/>
                </a:lnTo>
                <a:lnTo>
                  <a:pt x="1657131" y="668232"/>
                </a:lnTo>
                <a:lnTo>
                  <a:pt x="1672623" y="662574"/>
                </a:lnTo>
                <a:lnTo>
                  <a:pt x="1684995" y="654178"/>
                </a:lnTo>
                <a:lnTo>
                  <a:pt x="1692546" y="643889"/>
                </a:lnTo>
                <a:lnTo>
                  <a:pt x="1693709" y="633620"/>
                </a:lnTo>
                <a:lnTo>
                  <a:pt x="1688514" y="625268"/>
                </a:lnTo>
                <a:lnTo>
                  <a:pt x="1677937" y="619654"/>
                </a:lnTo>
                <a:lnTo>
                  <a:pt x="1662955" y="617601"/>
                </a:lnTo>
                <a:close/>
              </a:path>
              <a:path w="3329940" h="1330960">
                <a:moveTo>
                  <a:pt x="1762142" y="617601"/>
                </a:moveTo>
                <a:lnTo>
                  <a:pt x="1717886" y="633620"/>
                </a:lnTo>
                <a:lnTo>
                  <a:pt x="1709334" y="654178"/>
                </a:lnTo>
                <a:lnTo>
                  <a:pt x="1714676" y="662574"/>
                </a:lnTo>
                <a:lnTo>
                  <a:pt x="1725399" y="668232"/>
                </a:lnTo>
                <a:lnTo>
                  <a:pt x="1740552" y="670305"/>
                </a:lnTo>
                <a:lnTo>
                  <a:pt x="1757344" y="668232"/>
                </a:lnTo>
                <a:lnTo>
                  <a:pt x="1772683" y="662574"/>
                </a:lnTo>
                <a:lnTo>
                  <a:pt x="1784879" y="654178"/>
                </a:lnTo>
                <a:lnTo>
                  <a:pt x="1792241" y="643889"/>
                </a:lnTo>
                <a:lnTo>
                  <a:pt x="1793182" y="633620"/>
                </a:lnTo>
                <a:lnTo>
                  <a:pt x="1787859" y="625268"/>
                </a:lnTo>
                <a:lnTo>
                  <a:pt x="1777203" y="619654"/>
                </a:lnTo>
                <a:lnTo>
                  <a:pt x="1762142" y="617601"/>
                </a:lnTo>
                <a:close/>
              </a:path>
              <a:path w="3329940" h="1330960">
                <a:moveTo>
                  <a:pt x="1862853" y="617601"/>
                </a:moveTo>
                <a:lnTo>
                  <a:pt x="1818919" y="633620"/>
                </a:lnTo>
                <a:lnTo>
                  <a:pt x="1810773" y="654178"/>
                </a:lnTo>
                <a:lnTo>
                  <a:pt x="1816196" y="662574"/>
                </a:lnTo>
                <a:lnTo>
                  <a:pt x="1826977" y="668232"/>
                </a:lnTo>
                <a:lnTo>
                  <a:pt x="1842152" y="670305"/>
                </a:lnTo>
                <a:lnTo>
                  <a:pt x="1858974" y="668232"/>
                </a:lnTo>
                <a:lnTo>
                  <a:pt x="1874235" y="662574"/>
                </a:lnTo>
                <a:lnTo>
                  <a:pt x="1886282" y="654178"/>
                </a:lnTo>
                <a:lnTo>
                  <a:pt x="1893460" y="643889"/>
                </a:lnTo>
                <a:lnTo>
                  <a:pt x="1894196" y="633620"/>
                </a:lnTo>
                <a:lnTo>
                  <a:pt x="1888682" y="625268"/>
                </a:lnTo>
                <a:lnTo>
                  <a:pt x="1877904" y="619654"/>
                </a:lnTo>
                <a:lnTo>
                  <a:pt x="1862853" y="617601"/>
                </a:lnTo>
                <a:close/>
              </a:path>
              <a:path w="3329940" h="1330960">
                <a:moveTo>
                  <a:pt x="1961913" y="617601"/>
                </a:moveTo>
                <a:lnTo>
                  <a:pt x="1918425" y="633620"/>
                </a:lnTo>
                <a:lnTo>
                  <a:pt x="1910674" y="654178"/>
                </a:lnTo>
                <a:lnTo>
                  <a:pt x="1916304" y="662574"/>
                </a:lnTo>
                <a:lnTo>
                  <a:pt x="1927244" y="668232"/>
                </a:lnTo>
                <a:lnTo>
                  <a:pt x="1942482" y="670305"/>
                </a:lnTo>
                <a:lnTo>
                  <a:pt x="1959240" y="668232"/>
                </a:lnTo>
                <a:lnTo>
                  <a:pt x="1974343" y="662574"/>
                </a:lnTo>
                <a:lnTo>
                  <a:pt x="1986184" y="654178"/>
                </a:lnTo>
                <a:lnTo>
                  <a:pt x="1993155" y="643889"/>
                </a:lnTo>
                <a:lnTo>
                  <a:pt x="1993703" y="633620"/>
                </a:lnTo>
                <a:lnTo>
                  <a:pt x="1988011" y="625268"/>
                </a:lnTo>
                <a:lnTo>
                  <a:pt x="1977082" y="619654"/>
                </a:lnTo>
                <a:lnTo>
                  <a:pt x="1961913" y="617601"/>
                </a:lnTo>
                <a:close/>
              </a:path>
              <a:path w="3329940" h="1330960">
                <a:moveTo>
                  <a:pt x="2061100" y="617601"/>
                </a:moveTo>
                <a:lnTo>
                  <a:pt x="2017934" y="633620"/>
                </a:lnTo>
                <a:lnTo>
                  <a:pt x="2010590" y="654178"/>
                </a:lnTo>
                <a:lnTo>
                  <a:pt x="2016332" y="662574"/>
                </a:lnTo>
                <a:lnTo>
                  <a:pt x="2027314" y="668232"/>
                </a:lnTo>
                <a:lnTo>
                  <a:pt x="2042558" y="670305"/>
                </a:lnTo>
                <a:lnTo>
                  <a:pt x="2059274" y="668232"/>
                </a:lnTo>
                <a:lnTo>
                  <a:pt x="2074276" y="662574"/>
                </a:lnTo>
                <a:lnTo>
                  <a:pt x="2085992" y="654178"/>
                </a:lnTo>
                <a:lnTo>
                  <a:pt x="2092850" y="643889"/>
                </a:lnTo>
                <a:lnTo>
                  <a:pt x="2093211" y="633620"/>
                </a:lnTo>
                <a:lnTo>
                  <a:pt x="2087357" y="625268"/>
                </a:lnTo>
                <a:lnTo>
                  <a:pt x="2076312" y="619654"/>
                </a:lnTo>
                <a:lnTo>
                  <a:pt x="2061100" y="617601"/>
                </a:lnTo>
                <a:close/>
              </a:path>
              <a:path w="3329940" h="1330960">
                <a:moveTo>
                  <a:pt x="2161811" y="617601"/>
                </a:moveTo>
                <a:lnTo>
                  <a:pt x="2118966" y="633620"/>
                </a:lnTo>
                <a:lnTo>
                  <a:pt x="2112013" y="654178"/>
                </a:lnTo>
                <a:lnTo>
                  <a:pt x="2117948" y="662574"/>
                </a:lnTo>
                <a:lnTo>
                  <a:pt x="2129051" y="668232"/>
                </a:lnTo>
                <a:lnTo>
                  <a:pt x="2144285" y="670305"/>
                </a:lnTo>
                <a:lnTo>
                  <a:pt x="2160942" y="668232"/>
                </a:lnTo>
                <a:lnTo>
                  <a:pt x="2175908" y="662574"/>
                </a:lnTo>
                <a:lnTo>
                  <a:pt x="2187540" y="654178"/>
                </a:lnTo>
                <a:lnTo>
                  <a:pt x="2194196" y="643889"/>
                </a:lnTo>
                <a:lnTo>
                  <a:pt x="2194244" y="633620"/>
                </a:lnTo>
                <a:lnTo>
                  <a:pt x="2188195" y="625268"/>
                </a:lnTo>
                <a:lnTo>
                  <a:pt x="2177051" y="619654"/>
                </a:lnTo>
                <a:lnTo>
                  <a:pt x="2161811" y="617601"/>
                </a:lnTo>
                <a:close/>
              </a:path>
              <a:path w="3329940" h="1330960">
                <a:moveTo>
                  <a:pt x="2260998" y="617601"/>
                </a:moveTo>
                <a:lnTo>
                  <a:pt x="2218421" y="633620"/>
                </a:lnTo>
                <a:lnTo>
                  <a:pt x="2211877" y="654178"/>
                </a:lnTo>
                <a:lnTo>
                  <a:pt x="2217945" y="662574"/>
                </a:lnTo>
                <a:lnTo>
                  <a:pt x="2229157" y="668232"/>
                </a:lnTo>
                <a:lnTo>
                  <a:pt x="2244488" y="670305"/>
                </a:lnTo>
                <a:lnTo>
                  <a:pt x="2261151" y="668232"/>
                </a:lnTo>
                <a:lnTo>
                  <a:pt x="2275968" y="662574"/>
                </a:lnTo>
                <a:lnTo>
                  <a:pt x="2287333" y="654178"/>
                </a:lnTo>
                <a:lnTo>
                  <a:pt x="2293637" y="643889"/>
                </a:lnTo>
                <a:lnTo>
                  <a:pt x="2293591" y="633620"/>
                </a:lnTo>
                <a:lnTo>
                  <a:pt x="2287462" y="625268"/>
                </a:lnTo>
                <a:lnTo>
                  <a:pt x="2276260" y="619654"/>
                </a:lnTo>
                <a:lnTo>
                  <a:pt x="2260998" y="617601"/>
                </a:lnTo>
                <a:close/>
              </a:path>
              <a:path w="3329940" h="1330960">
                <a:moveTo>
                  <a:pt x="928006" y="681608"/>
                </a:moveTo>
                <a:lnTo>
                  <a:pt x="880625" y="697950"/>
                </a:lnTo>
                <a:lnTo>
                  <a:pt x="868536" y="719028"/>
                </a:lnTo>
                <a:lnTo>
                  <a:pt x="872459" y="727662"/>
                </a:lnTo>
                <a:lnTo>
                  <a:pt x="882312" y="733462"/>
                </a:lnTo>
                <a:lnTo>
                  <a:pt x="897272" y="735583"/>
                </a:lnTo>
                <a:lnTo>
                  <a:pt x="914734" y="733462"/>
                </a:lnTo>
                <a:lnTo>
                  <a:pt x="931244" y="727662"/>
                </a:lnTo>
                <a:lnTo>
                  <a:pt x="944992" y="719028"/>
                </a:lnTo>
                <a:lnTo>
                  <a:pt x="954168" y="708405"/>
                </a:lnTo>
                <a:lnTo>
                  <a:pt x="956813" y="697950"/>
                </a:lnTo>
                <a:lnTo>
                  <a:pt x="952755" y="689435"/>
                </a:lnTo>
                <a:lnTo>
                  <a:pt x="942863" y="683706"/>
                </a:lnTo>
                <a:lnTo>
                  <a:pt x="928006" y="681608"/>
                </a:lnTo>
                <a:close/>
              </a:path>
              <a:path w="3329940" h="1330960">
                <a:moveTo>
                  <a:pt x="1028590" y="681608"/>
                </a:moveTo>
                <a:lnTo>
                  <a:pt x="981584" y="697950"/>
                </a:lnTo>
                <a:lnTo>
                  <a:pt x="969942" y="719028"/>
                </a:lnTo>
                <a:lnTo>
                  <a:pt x="974028" y="727662"/>
                </a:lnTo>
                <a:lnTo>
                  <a:pt x="983995" y="733462"/>
                </a:lnTo>
                <a:lnTo>
                  <a:pt x="998999" y="735583"/>
                </a:lnTo>
                <a:lnTo>
                  <a:pt x="1016382" y="733462"/>
                </a:lnTo>
                <a:lnTo>
                  <a:pt x="1032813" y="727662"/>
                </a:lnTo>
                <a:lnTo>
                  <a:pt x="1046433" y="719028"/>
                </a:lnTo>
                <a:lnTo>
                  <a:pt x="1055387" y="708405"/>
                </a:lnTo>
                <a:lnTo>
                  <a:pt x="1057808" y="697950"/>
                </a:lnTo>
                <a:lnTo>
                  <a:pt x="1053609" y="689435"/>
                </a:lnTo>
                <a:lnTo>
                  <a:pt x="1043600" y="683706"/>
                </a:lnTo>
                <a:lnTo>
                  <a:pt x="1028590" y="681608"/>
                </a:lnTo>
                <a:close/>
              </a:path>
              <a:path w="3329940" h="1330960">
                <a:moveTo>
                  <a:pt x="1130952" y="681608"/>
                </a:moveTo>
                <a:lnTo>
                  <a:pt x="1084143" y="697950"/>
                </a:lnTo>
                <a:lnTo>
                  <a:pt x="1072945" y="719028"/>
                </a:lnTo>
                <a:lnTo>
                  <a:pt x="1077231" y="727662"/>
                </a:lnTo>
                <a:lnTo>
                  <a:pt x="1087327" y="733462"/>
                </a:lnTo>
                <a:lnTo>
                  <a:pt x="1102377" y="735583"/>
                </a:lnTo>
                <a:lnTo>
                  <a:pt x="1119625" y="733462"/>
                </a:lnTo>
                <a:lnTo>
                  <a:pt x="1135873" y="727662"/>
                </a:lnTo>
                <a:lnTo>
                  <a:pt x="1149311" y="719028"/>
                </a:lnTo>
                <a:lnTo>
                  <a:pt x="1158130" y="708405"/>
                </a:lnTo>
                <a:lnTo>
                  <a:pt x="1160348" y="697950"/>
                </a:lnTo>
                <a:lnTo>
                  <a:pt x="1155971" y="689435"/>
                </a:lnTo>
                <a:lnTo>
                  <a:pt x="1145878" y="683706"/>
                </a:lnTo>
                <a:lnTo>
                  <a:pt x="1130952" y="681608"/>
                </a:lnTo>
                <a:close/>
              </a:path>
              <a:path w="3329940" h="1330960">
                <a:moveTo>
                  <a:pt x="1231536" y="681608"/>
                </a:moveTo>
                <a:lnTo>
                  <a:pt x="1185048" y="697950"/>
                </a:lnTo>
                <a:lnTo>
                  <a:pt x="1174223" y="719028"/>
                </a:lnTo>
                <a:lnTo>
                  <a:pt x="1178672" y="727662"/>
                </a:lnTo>
                <a:lnTo>
                  <a:pt x="1188884" y="733462"/>
                </a:lnTo>
                <a:lnTo>
                  <a:pt x="1203977" y="735583"/>
                </a:lnTo>
                <a:lnTo>
                  <a:pt x="1221199" y="733462"/>
                </a:lnTo>
                <a:lnTo>
                  <a:pt x="1237362" y="727662"/>
                </a:lnTo>
                <a:lnTo>
                  <a:pt x="1250644" y="719028"/>
                </a:lnTo>
                <a:lnTo>
                  <a:pt x="1259222" y="708405"/>
                </a:lnTo>
                <a:lnTo>
                  <a:pt x="1261254" y="697950"/>
                </a:lnTo>
                <a:lnTo>
                  <a:pt x="1256714" y="689435"/>
                </a:lnTo>
                <a:lnTo>
                  <a:pt x="1246506" y="683706"/>
                </a:lnTo>
                <a:lnTo>
                  <a:pt x="1231536" y="681608"/>
                </a:lnTo>
                <a:close/>
              </a:path>
              <a:path w="3329940" h="1330960">
                <a:moveTo>
                  <a:pt x="1332247" y="681608"/>
                </a:moveTo>
                <a:lnTo>
                  <a:pt x="1286009" y="697950"/>
                </a:lnTo>
                <a:lnTo>
                  <a:pt x="1275575" y="719028"/>
                </a:lnTo>
                <a:lnTo>
                  <a:pt x="1280225" y="727662"/>
                </a:lnTo>
                <a:lnTo>
                  <a:pt x="1290565" y="733462"/>
                </a:lnTo>
                <a:lnTo>
                  <a:pt x="1305704" y="735583"/>
                </a:lnTo>
                <a:lnTo>
                  <a:pt x="1322954" y="733462"/>
                </a:lnTo>
                <a:lnTo>
                  <a:pt x="1339026" y="727662"/>
                </a:lnTo>
                <a:lnTo>
                  <a:pt x="1352120" y="719028"/>
                </a:lnTo>
                <a:lnTo>
                  <a:pt x="1360441" y="708405"/>
                </a:lnTo>
                <a:lnTo>
                  <a:pt x="1362286" y="697950"/>
                </a:lnTo>
                <a:lnTo>
                  <a:pt x="1357583" y="689435"/>
                </a:lnTo>
                <a:lnTo>
                  <a:pt x="1347261" y="683706"/>
                </a:lnTo>
                <a:lnTo>
                  <a:pt x="1332247" y="681608"/>
                </a:lnTo>
                <a:close/>
              </a:path>
              <a:path w="3329940" h="1330960">
                <a:moveTo>
                  <a:pt x="1432831" y="681608"/>
                </a:moveTo>
                <a:lnTo>
                  <a:pt x="1386986" y="697950"/>
                </a:lnTo>
                <a:lnTo>
                  <a:pt x="1376983" y="719028"/>
                </a:lnTo>
                <a:lnTo>
                  <a:pt x="1381809" y="727662"/>
                </a:lnTo>
                <a:lnTo>
                  <a:pt x="1392302" y="733462"/>
                </a:lnTo>
                <a:lnTo>
                  <a:pt x="1407558" y="735583"/>
                </a:lnTo>
                <a:lnTo>
                  <a:pt x="1424747" y="733462"/>
                </a:lnTo>
                <a:lnTo>
                  <a:pt x="1440673" y="727662"/>
                </a:lnTo>
                <a:lnTo>
                  <a:pt x="1453599" y="719028"/>
                </a:lnTo>
                <a:lnTo>
                  <a:pt x="1461787" y="708405"/>
                </a:lnTo>
                <a:lnTo>
                  <a:pt x="1463317" y="697950"/>
                </a:lnTo>
                <a:lnTo>
                  <a:pt x="1458406" y="689435"/>
                </a:lnTo>
                <a:lnTo>
                  <a:pt x="1447946" y="683706"/>
                </a:lnTo>
                <a:lnTo>
                  <a:pt x="1432831" y="681608"/>
                </a:lnTo>
                <a:close/>
              </a:path>
              <a:path w="3329940" h="1330960">
                <a:moveTo>
                  <a:pt x="1533542" y="681608"/>
                </a:moveTo>
                <a:lnTo>
                  <a:pt x="1488054" y="697950"/>
                </a:lnTo>
                <a:lnTo>
                  <a:pt x="1478440" y="719028"/>
                </a:lnTo>
                <a:lnTo>
                  <a:pt x="1483409" y="727662"/>
                </a:lnTo>
                <a:lnTo>
                  <a:pt x="1493950" y="733462"/>
                </a:lnTo>
                <a:lnTo>
                  <a:pt x="1509158" y="735583"/>
                </a:lnTo>
                <a:lnTo>
                  <a:pt x="1526355" y="733462"/>
                </a:lnTo>
                <a:lnTo>
                  <a:pt x="1542146" y="727662"/>
                </a:lnTo>
                <a:lnTo>
                  <a:pt x="1554842" y="719028"/>
                </a:lnTo>
                <a:lnTo>
                  <a:pt x="1562752" y="708405"/>
                </a:lnTo>
                <a:lnTo>
                  <a:pt x="1564224" y="697950"/>
                </a:lnTo>
                <a:lnTo>
                  <a:pt x="1559196" y="689435"/>
                </a:lnTo>
                <a:lnTo>
                  <a:pt x="1548643" y="683706"/>
                </a:lnTo>
                <a:lnTo>
                  <a:pt x="1533542" y="681608"/>
                </a:lnTo>
                <a:close/>
              </a:path>
              <a:path w="3329940" h="1330960">
                <a:moveTo>
                  <a:pt x="1635777" y="681608"/>
                </a:moveTo>
                <a:lnTo>
                  <a:pt x="1590628" y="697950"/>
                </a:lnTo>
                <a:lnTo>
                  <a:pt x="1581389" y="719028"/>
                </a:lnTo>
                <a:lnTo>
                  <a:pt x="1586564" y="727662"/>
                </a:lnTo>
                <a:lnTo>
                  <a:pt x="1597264" y="733462"/>
                </a:lnTo>
                <a:lnTo>
                  <a:pt x="1612536" y="735583"/>
                </a:lnTo>
                <a:lnTo>
                  <a:pt x="1629602" y="733462"/>
                </a:lnTo>
                <a:lnTo>
                  <a:pt x="1645334" y="727662"/>
                </a:lnTo>
                <a:lnTo>
                  <a:pt x="1657970" y="719028"/>
                </a:lnTo>
                <a:lnTo>
                  <a:pt x="1665749" y="708405"/>
                </a:lnTo>
                <a:lnTo>
                  <a:pt x="1666852" y="697950"/>
                </a:lnTo>
                <a:lnTo>
                  <a:pt x="1661621" y="689435"/>
                </a:lnTo>
                <a:lnTo>
                  <a:pt x="1650961" y="683706"/>
                </a:lnTo>
                <a:lnTo>
                  <a:pt x="1635777" y="681608"/>
                </a:lnTo>
                <a:close/>
              </a:path>
              <a:path w="3329940" h="1330960">
                <a:moveTo>
                  <a:pt x="1736488" y="681608"/>
                </a:moveTo>
                <a:lnTo>
                  <a:pt x="1691607" y="697950"/>
                </a:lnTo>
                <a:lnTo>
                  <a:pt x="1682866" y="719028"/>
                </a:lnTo>
                <a:lnTo>
                  <a:pt x="1688228" y="727662"/>
                </a:lnTo>
                <a:lnTo>
                  <a:pt x="1699019" y="733462"/>
                </a:lnTo>
                <a:lnTo>
                  <a:pt x="1714263" y="735583"/>
                </a:lnTo>
                <a:lnTo>
                  <a:pt x="1731339" y="733462"/>
                </a:lnTo>
                <a:lnTo>
                  <a:pt x="1746950" y="727662"/>
                </a:lnTo>
                <a:lnTo>
                  <a:pt x="1759394" y="719028"/>
                </a:lnTo>
                <a:lnTo>
                  <a:pt x="1766968" y="708405"/>
                </a:lnTo>
                <a:lnTo>
                  <a:pt x="1767920" y="697950"/>
                </a:lnTo>
                <a:lnTo>
                  <a:pt x="1762491" y="689435"/>
                </a:lnTo>
                <a:lnTo>
                  <a:pt x="1751680" y="683706"/>
                </a:lnTo>
                <a:lnTo>
                  <a:pt x="1736488" y="681608"/>
                </a:lnTo>
                <a:close/>
              </a:path>
              <a:path w="3329940" h="1330960">
                <a:moveTo>
                  <a:pt x="1837199" y="681608"/>
                </a:moveTo>
                <a:lnTo>
                  <a:pt x="1792676" y="697950"/>
                </a:lnTo>
                <a:lnTo>
                  <a:pt x="1784307" y="719028"/>
                </a:lnTo>
                <a:lnTo>
                  <a:pt x="1789764" y="727662"/>
                </a:lnTo>
                <a:lnTo>
                  <a:pt x="1800651" y="733462"/>
                </a:lnTo>
                <a:lnTo>
                  <a:pt x="1815990" y="735583"/>
                </a:lnTo>
                <a:lnTo>
                  <a:pt x="1833004" y="733462"/>
                </a:lnTo>
                <a:lnTo>
                  <a:pt x="1848470" y="727662"/>
                </a:lnTo>
                <a:lnTo>
                  <a:pt x="1860746" y="719028"/>
                </a:lnTo>
                <a:lnTo>
                  <a:pt x="1868187" y="708405"/>
                </a:lnTo>
                <a:lnTo>
                  <a:pt x="1868953" y="697950"/>
                </a:lnTo>
                <a:lnTo>
                  <a:pt x="1863361" y="689435"/>
                </a:lnTo>
                <a:lnTo>
                  <a:pt x="1852435" y="683706"/>
                </a:lnTo>
                <a:lnTo>
                  <a:pt x="1837199" y="681608"/>
                </a:lnTo>
                <a:close/>
              </a:path>
              <a:path w="3329940" h="1330960">
                <a:moveTo>
                  <a:pt x="1937783" y="681608"/>
                </a:moveTo>
                <a:lnTo>
                  <a:pt x="1893652" y="697950"/>
                </a:lnTo>
                <a:lnTo>
                  <a:pt x="1885713" y="719028"/>
                </a:lnTo>
                <a:lnTo>
                  <a:pt x="1891333" y="727662"/>
                </a:lnTo>
                <a:lnTo>
                  <a:pt x="1902334" y="733462"/>
                </a:lnTo>
                <a:lnTo>
                  <a:pt x="1917717" y="735583"/>
                </a:lnTo>
                <a:lnTo>
                  <a:pt x="1934721" y="733462"/>
                </a:lnTo>
                <a:lnTo>
                  <a:pt x="1950118" y="727662"/>
                </a:lnTo>
                <a:lnTo>
                  <a:pt x="1962205" y="719028"/>
                </a:lnTo>
                <a:lnTo>
                  <a:pt x="1969279" y="708405"/>
                </a:lnTo>
                <a:lnTo>
                  <a:pt x="1969876" y="697950"/>
                </a:lnTo>
                <a:lnTo>
                  <a:pt x="1964151" y="689435"/>
                </a:lnTo>
                <a:lnTo>
                  <a:pt x="1953116" y="683706"/>
                </a:lnTo>
                <a:lnTo>
                  <a:pt x="1937783" y="681608"/>
                </a:lnTo>
                <a:close/>
              </a:path>
              <a:path w="3329940" h="1330960">
                <a:moveTo>
                  <a:pt x="2038494" y="681608"/>
                </a:moveTo>
                <a:lnTo>
                  <a:pt x="1994703" y="697950"/>
                </a:lnTo>
                <a:lnTo>
                  <a:pt x="1987192" y="719028"/>
                </a:lnTo>
                <a:lnTo>
                  <a:pt x="1993012" y="727662"/>
                </a:lnTo>
                <a:lnTo>
                  <a:pt x="2004142" y="733462"/>
                </a:lnTo>
                <a:lnTo>
                  <a:pt x="2019571" y="735583"/>
                </a:lnTo>
                <a:lnTo>
                  <a:pt x="2036440" y="733462"/>
                </a:lnTo>
                <a:lnTo>
                  <a:pt x="2051654" y="727662"/>
                </a:lnTo>
                <a:lnTo>
                  <a:pt x="2063559" y="719028"/>
                </a:lnTo>
                <a:lnTo>
                  <a:pt x="2070498" y="708405"/>
                </a:lnTo>
                <a:lnTo>
                  <a:pt x="2070837" y="697950"/>
                </a:lnTo>
                <a:lnTo>
                  <a:pt x="2064926" y="689435"/>
                </a:lnTo>
                <a:lnTo>
                  <a:pt x="2053799" y="683706"/>
                </a:lnTo>
                <a:lnTo>
                  <a:pt x="2038494" y="681608"/>
                </a:lnTo>
                <a:close/>
              </a:path>
              <a:path w="3329940" h="1330960">
                <a:moveTo>
                  <a:pt x="890033" y="747140"/>
                </a:moveTo>
                <a:lnTo>
                  <a:pt x="841902" y="763964"/>
                </a:lnTo>
                <a:lnTo>
                  <a:pt x="829498" y="785548"/>
                </a:lnTo>
                <a:lnTo>
                  <a:pt x="833454" y="794432"/>
                </a:lnTo>
                <a:lnTo>
                  <a:pt x="843412" y="800435"/>
                </a:lnTo>
                <a:lnTo>
                  <a:pt x="858537" y="802639"/>
                </a:lnTo>
                <a:lnTo>
                  <a:pt x="876230" y="800435"/>
                </a:lnTo>
                <a:lnTo>
                  <a:pt x="893017" y="794432"/>
                </a:lnTo>
                <a:lnTo>
                  <a:pt x="907043" y="785548"/>
                </a:lnTo>
                <a:lnTo>
                  <a:pt x="916449" y="774700"/>
                </a:lnTo>
                <a:lnTo>
                  <a:pt x="919144" y="763964"/>
                </a:lnTo>
                <a:lnTo>
                  <a:pt x="915052" y="755205"/>
                </a:lnTo>
                <a:lnTo>
                  <a:pt x="905055" y="749303"/>
                </a:lnTo>
                <a:lnTo>
                  <a:pt x="890033" y="747140"/>
                </a:lnTo>
                <a:close/>
              </a:path>
              <a:path w="3329940" h="1330960">
                <a:moveTo>
                  <a:pt x="992395" y="747140"/>
                </a:moveTo>
                <a:lnTo>
                  <a:pt x="944407" y="763964"/>
                </a:lnTo>
                <a:lnTo>
                  <a:pt x="932429" y="785548"/>
                </a:lnTo>
                <a:lnTo>
                  <a:pt x="936563" y="794432"/>
                </a:lnTo>
                <a:lnTo>
                  <a:pt x="946673" y="800435"/>
                </a:lnTo>
                <a:lnTo>
                  <a:pt x="961915" y="802639"/>
                </a:lnTo>
                <a:lnTo>
                  <a:pt x="979453" y="800435"/>
                </a:lnTo>
                <a:lnTo>
                  <a:pt x="996110" y="794432"/>
                </a:lnTo>
                <a:lnTo>
                  <a:pt x="1009957" y="785548"/>
                </a:lnTo>
                <a:lnTo>
                  <a:pt x="1019065" y="774700"/>
                </a:lnTo>
                <a:lnTo>
                  <a:pt x="1021666" y="763964"/>
                </a:lnTo>
                <a:lnTo>
                  <a:pt x="1017493" y="755205"/>
                </a:lnTo>
                <a:lnTo>
                  <a:pt x="1007439" y="749303"/>
                </a:lnTo>
                <a:lnTo>
                  <a:pt x="992395" y="747140"/>
                </a:lnTo>
                <a:close/>
              </a:path>
              <a:path w="3329940" h="1330960">
                <a:moveTo>
                  <a:pt x="1096027" y="747140"/>
                </a:moveTo>
                <a:lnTo>
                  <a:pt x="1048539" y="763964"/>
                </a:lnTo>
                <a:lnTo>
                  <a:pt x="1036990" y="785548"/>
                </a:lnTo>
                <a:lnTo>
                  <a:pt x="1041242" y="794432"/>
                </a:lnTo>
                <a:lnTo>
                  <a:pt x="1051424" y="800435"/>
                </a:lnTo>
                <a:lnTo>
                  <a:pt x="1066690" y="802639"/>
                </a:lnTo>
                <a:lnTo>
                  <a:pt x="1084220" y="800435"/>
                </a:lnTo>
                <a:lnTo>
                  <a:pt x="1100726" y="794432"/>
                </a:lnTo>
                <a:lnTo>
                  <a:pt x="1114374" y="785548"/>
                </a:lnTo>
                <a:lnTo>
                  <a:pt x="1123332" y="774700"/>
                </a:lnTo>
                <a:lnTo>
                  <a:pt x="1125727" y="763964"/>
                </a:lnTo>
                <a:lnTo>
                  <a:pt x="1121348" y="755205"/>
                </a:lnTo>
                <a:lnTo>
                  <a:pt x="1111134" y="749303"/>
                </a:lnTo>
                <a:lnTo>
                  <a:pt x="1096027" y="747140"/>
                </a:lnTo>
                <a:close/>
              </a:path>
              <a:path w="3329940" h="1330960">
                <a:moveTo>
                  <a:pt x="1198262" y="747140"/>
                </a:moveTo>
                <a:lnTo>
                  <a:pt x="1151077" y="763964"/>
                </a:lnTo>
                <a:lnTo>
                  <a:pt x="1139993" y="785548"/>
                </a:lnTo>
                <a:lnTo>
                  <a:pt x="1144446" y="794432"/>
                </a:lnTo>
                <a:lnTo>
                  <a:pt x="1154757" y="800435"/>
                </a:lnTo>
                <a:lnTo>
                  <a:pt x="1170068" y="802639"/>
                </a:lnTo>
                <a:lnTo>
                  <a:pt x="1187481" y="800435"/>
                </a:lnTo>
                <a:lnTo>
                  <a:pt x="1203834" y="794432"/>
                </a:lnTo>
                <a:lnTo>
                  <a:pt x="1217306" y="785548"/>
                </a:lnTo>
                <a:lnTo>
                  <a:pt x="1226075" y="774700"/>
                </a:lnTo>
                <a:lnTo>
                  <a:pt x="1228248" y="763964"/>
                </a:lnTo>
                <a:lnTo>
                  <a:pt x="1223741" y="755205"/>
                </a:lnTo>
                <a:lnTo>
                  <a:pt x="1213448" y="749303"/>
                </a:lnTo>
                <a:lnTo>
                  <a:pt x="1198262" y="747140"/>
                </a:lnTo>
                <a:close/>
              </a:path>
              <a:path w="3329940" h="1330960">
                <a:moveTo>
                  <a:pt x="1300497" y="747140"/>
                </a:moveTo>
                <a:lnTo>
                  <a:pt x="1253580" y="763964"/>
                </a:lnTo>
                <a:lnTo>
                  <a:pt x="1242867" y="785548"/>
                </a:lnTo>
                <a:lnTo>
                  <a:pt x="1247474" y="794432"/>
                </a:lnTo>
                <a:lnTo>
                  <a:pt x="1257892" y="800435"/>
                </a:lnTo>
                <a:lnTo>
                  <a:pt x="1273192" y="802639"/>
                </a:lnTo>
                <a:lnTo>
                  <a:pt x="1290706" y="800435"/>
                </a:lnTo>
                <a:lnTo>
                  <a:pt x="1307006" y="794432"/>
                </a:lnTo>
                <a:lnTo>
                  <a:pt x="1320305" y="785548"/>
                </a:lnTo>
                <a:lnTo>
                  <a:pt x="1328818" y="774700"/>
                </a:lnTo>
                <a:lnTo>
                  <a:pt x="1330733" y="763964"/>
                </a:lnTo>
                <a:lnTo>
                  <a:pt x="1326040" y="755205"/>
                </a:lnTo>
                <a:lnTo>
                  <a:pt x="1315656" y="749303"/>
                </a:lnTo>
                <a:lnTo>
                  <a:pt x="1300497" y="747140"/>
                </a:lnTo>
                <a:close/>
              </a:path>
              <a:path w="3329940" h="1330960">
                <a:moveTo>
                  <a:pt x="1402732" y="747140"/>
                </a:moveTo>
                <a:lnTo>
                  <a:pt x="1356155" y="763964"/>
                </a:lnTo>
                <a:lnTo>
                  <a:pt x="1345816" y="785548"/>
                </a:lnTo>
                <a:lnTo>
                  <a:pt x="1350630" y="794432"/>
                </a:lnTo>
                <a:lnTo>
                  <a:pt x="1361207" y="800435"/>
                </a:lnTo>
                <a:lnTo>
                  <a:pt x="1376570" y="802639"/>
                </a:lnTo>
                <a:lnTo>
                  <a:pt x="1393985" y="800435"/>
                </a:lnTo>
                <a:lnTo>
                  <a:pt x="1410161" y="794432"/>
                </a:lnTo>
                <a:lnTo>
                  <a:pt x="1423290" y="785548"/>
                </a:lnTo>
                <a:lnTo>
                  <a:pt x="1431561" y="774700"/>
                </a:lnTo>
                <a:lnTo>
                  <a:pt x="1433289" y="763964"/>
                </a:lnTo>
                <a:lnTo>
                  <a:pt x="1428434" y="755205"/>
                </a:lnTo>
                <a:lnTo>
                  <a:pt x="1417934" y="749303"/>
                </a:lnTo>
                <a:lnTo>
                  <a:pt x="1402732" y="747140"/>
                </a:lnTo>
                <a:close/>
              </a:path>
              <a:path w="3329940" h="1330960">
                <a:moveTo>
                  <a:pt x="1504840" y="747140"/>
                </a:moveTo>
                <a:lnTo>
                  <a:pt x="1458691" y="763964"/>
                </a:lnTo>
                <a:lnTo>
                  <a:pt x="1448781" y="785548"/>
                </a:lnTo>
                <a:lnTo>
                  <a:pt x="1453722" y="794432"/>
                </a:lnTo>
                <a:lnTo>
                  <a:pt x="1464379" y="800435"/>
                </a:lnTo>
                <a:lnTo>
                  <a:pt x="1479821" y="802639"/>
                </a:lnTo>
                <a:lnTo>
                  <a:pt x="1497248" y="800435"/>
                </a:lnTo>
                <a:lnTo>
                  <a:pt x="1513317" y="794432"/>
                </a:lnTo>
                <a:lnTo>
                  <a:pt x="1526291" y="785548"/>
                </a:lnTo>
                <a:lnTo>
                  <a:pt x="1534431" y="774700"/>
                </a:lnTo>
                <a:lnTo>
                  <a:pt x="1535880" y="763964"/>
                </a:lnTo>
                <a:lnTo>
                  <a:pt x="1530780" y="755205"/>
                </a:lnTo>
                <a:lnTo>
                  <a:pt x="1520108" y="749303"/>
                </a:lnTo>
                <a:lnTo>
                  <a:pt x="1504840" y="747140"/>
                </a:lnTo>
                <a:close/>
              </a:path>
              <a:path w="3329940" h="1330960">
                <a:moveTo>
                  <a:pt x="1607202" y="747140"/>
                </a:moveTo>
                <a:lnTo>
                  <a:pt x="1561286" y="763964"/>
                </a:lnTo>
                <a:lnTo>
                  <a:pt x="1551731" y="785548"/>
                </a:lnTo>
                <a:lnTo>
                  <a:pt x="1556878" y="794432"/>
                </a:lnTo>
                <a:lnTo>
                  <a:pt x="1567693" y="800435"/>
                </a:lnTo>
                <a:lnTo>
                  <a:pt x="1583199" y="802639"/>
                </a:lnTo>
                <a:lnTo>
                  <a:pt x="1600473" y="800435"/>
                </a:lnTo>
                <a:lnTo>
                  <a:pt x="1616425" y="794432"/>
                </a:lnTo>
                <a:lnTo>
                  <a:pt x="1629258" y="785548"/>
                </a:lnTo>
                <a:lnTo>
                  <a:pt x="1637174" y="774700"/>
                </a:lnTo>
                <a:lnTo>
                  <a:pt x="1638456" y="763964"/>
                </a:lnTo>
                <a:lnTo>
                  <a:pt x="1633237" y="755205"/>
                </a:lnTo>
                <a:lnTo>
                  <a:pt x="1622494" y="749303"/>
                </a:lnTo>
                <a:lnTo>
                  <a:pt x="1607202" y="747140"/>
                </a:lnTo>
                <a:close/>
              </a:path>
              <a:path w="3329940" h="1330960">
                <a:moveTo>
                  <a:pt x="1709437" y="747140"/>
                </a:moveTo>
                <a:lnTo>
                  <a:pt x="1663806" y="763964"/>
                </a:lnTo>
                <a:lnTo>
                  <a:pt x="1654734" y="785548"/>
                </a:lnTo>
                <a:lnTo>
                  <a:pt x="1660082" y="794432"/>
                </a:lnTo>
                <a:lnTo>
                  <a:pt x="1671025" y="800435"/>
                </a:lnTo>
                <a:lnTo>
                  <a:pt x="1686577" y="802639"/>
                </a:lnTo>
                <a:lnTo>
                  <a:pt x="1703789" y="800435"/>
                </a:lnTo>
                <a:lnTo>
                  <a:pt x="1719597" y="794432"/>
                </a:lnTo>
                <a:lnTo>
                  <a:pt x="1732261" y="785548"/>
                </a:lnTo>
                <a:lnTo>
                  <a:pt x="1740044" y="774700"/>
                </a:lnTo>
                <a:lnTo>
                  <a:pt x="1741012" y="763964"/>
                </a:lnTo>
                <a:lnTo>
                  <a:pt x="1735599" y="755205"/>
                </a:lnTo>
                <a:lnTo>
                  <a:pt x="1724756" y="749303"/>
                </a:lnTo>
                <a:lnTo>
                  <a:pt x="1709437" y="747140"/>
                </a:lnTo>
                <a:close/>
              </a:path>
              <a:path w="3329940" h="1330960">
                <a:moveTo>
                  <a:pt x="1811545" y="747140"/>
                </a:moveTo>
                <a:lnTo>
                  <a:pt x="1766361" y="763964"/>
                </a:lnTo>
                <a:lnTo>
                  <a:pt x="1757770" y="785548"/>
                </a:lnTo>
                <a:lnTo>
                  <a:pt x="1763269" y="794432"/>
                </a:lnTo>
                <a:lnTo>
                  <a:pt x="1774268" y="800435"/>
                </a:lnTo>
                <a:lnTo>
                  <a:pt x="1789828" y="802639"/>
                </a:lnTo>
                <a:lnTo>
                  <a:pt x="1807066" y="800435"/>
                </a:lnTo>
                <a:lnTo>
                  <a:pt x="1822769" y="794432"/>
                </a:lnTo>
                <a:lnTo>
                  <a:pt x="1835209" y="785548"/>
                </a:lnTo>
                <a:lnTo>
                  <a:pt x="1842660" y="774700"/>
                </a:lnTo>
                <a:lnTo>
                  <a:pt x="1843495" y="763964"/>
                </a:lnTo>
                <a:lnTo>
                  <a:pt x="1837913" y="755205"/>
                </a:lnTo>
                <a:lnTo>
                  <a:pt x="1826926" y="749303"/>
                </a:lnTo>
                <a:lnTo>
                  <a:pt x="1811545" y="747140"/>
                </a:lnTo>
                <a:close/>
              </a:path>
              <a:path w="3329940" h="1330960">
                <a:moveTo>
                  <a:pt x="1913653" y="747140"/>
                </a:moveTo>
                <a:lnTo>
                  <a:pt x="1868844" y="763964"/>
                </a:lnTo>
                <a:lnTo>
                  <a:pt x="1860716" y="785548"/>
                </a:lnTo>
                <a:lnTo>
                  <a:pt x="1866393" y="794432"/>
                </a:lnTo>
                <a:lnTo>
                  <a:pt x="1877476" y="800435"/>
                </a:lnTo>
                <a:lnTo>
                  <a:pt x="1892952" y="802639"/>
                </a:lnTo>
                <a:lnTo>
                  <a:pt x="1910220" y="800435"/>
                </a:lnTo>
                <a:lnTo>
                  <a:pt x="1925845" y="794432"/>
                </a:lnTo>
                <a:lnTo>
                  <a:pt x="1938136" y="785548"/>
                </a:lnTo>
                <a:lnTo>
                  <a:pt x="1945403" y="774700"/>
                </a:lnTo>
                <a:lnTo>
                  <a:pt x="1946103" y="763964"/>
                </a:lnTo>
                <a:lnTo>
                  <a:pt x="1940339" y="755205"/>
                </a:lnTo>
                <a:lnTo>
                  <a:pt x="1929169" y="749303"/>
                </a:lnTo>
                <a:lnTo>
                  <a:pt x="1913653" y="747140"/>
                </a:lnTo>
                <a:close/>
              </a:path>
              <a:path w="3329940" h="1330960">
                <a:moveTo>
                  <a:pt x="955819" y="815720"/>
                </a:moveTo>
                <a:lnTo>
                  <a:pt x="907331" y="832919"/>
                </a:lnTo>
                <a:lnTo>
                  <a:pt x="895057" y="855096"/>
                </a:lnTo>
                <a:lnTo>
                  <a:pt x="899113" y="864219"/>
                </a:lnTo>
                <a:lnTo>
                  <a:pt x="909266" y="870364"/>
                </a:lnTo>
                <a:lnTo>
                  <a:pt x="924704" y="872616"/>
                </a:lnTo>
                <a:lnTo>
                  <a:pt x="942561" y="870364"/>
                </a:lnTo>
                <a:lnTo>
                  <a:pt x="959454" y="864219"/>
                </a:lnTo>
                <a:lnTo>
                  <a:pt x="973514" y="855096"/>
                </a:lnTo>
                <a:lnTo>
                  <a:pt x="982870" y="843914"/>
                </a:lnTo>
                <a:lnTo>
                  <a:pt x="985519" y="832919"/>
                </a:lnTo>
                <a:lnTo>
                  <a:pt x="981298" y="823960"/>
                </a:lnTo>
                <a:lnTo>
                  <a:pt x="971101" y="817929"/>
                </a:lnTo>
                <a:lnTo>
                  <a:pt x="955819" y="815720"/>
                </a:lnTo>
                <a:close/>
              </a:path>
              <a:path w="3329940" h="1330960">
                <a:moveTo>
                  <a:pt x="1059578" y="815720"/>
                </a:moveTo>
                <a:lnTo>
                  <a:pt x="1011393" y="832919"/>
                </a:lnTo>
                <a:lnTo>
                  <a:pt x="999547" y="855096"/>
                </a:lnTo>
                <a:lnTo>
                  <a:pt x="1003825" y="864219"/>
                </a:lnTo>
                <a:lnTo>
                  <a:pt x="1014104" y="870364"/>
                </a:lnTo>
                <a:lnTo>
                  <a:pt x="1029479" y="872616"/>
                </a:lnTo>
                <a:lnTo>
                  <a:pt x="1047313" y="870364"/>
                </a:lnTo>
                <a:lnTo>
                  <a:pt x="1064134" y="864219"/>
                </a:lnTo>
                <a:lnTo>
                  <a:pt x="1078074" y="855096"/>
                </a:lnTo>
                <a:lnTo>
                  <a:pt x="1087264" y="843914"/>
                </a:lnTo>
                <a:lnTo>
                  <a:pt x="1089635" y="832919"/>
                </a:lnTo>
                <a:lnTo>
                  <a:pt x="1085184" y="823960"/>
                </a:lnTo>
                <a:lnTo>
                  <a:pt x="1074852" y="817929"/>
                </a:lnTo>
                <a:lnTo>
                  <a:pt x="1059578" y="815720"/>
                </a:lnTo>
                <a:close/>
              </a:path>
              <a:path w="3329940" h="1330960">
                <a:moveTo>
                  <a:pt x="1163337" y="815720"/>
                </a:moveTo>
                <a:lnTo>
                  <a:pt x="1115438" y="832919"/>
                </a:lnTo>
                <a:lnTo>
                  <a:pt x="1103984" y="855096"/>
                </a:lnTo>
                <a:lnTo>
                  <a:pt x="1108441" y="864219"/>
                </a:lnTo>
                <a:lnTo>
                  <a:pt x="1118851" y="870364"/>
                </a:lnTo>
                <a:lnTo>
                  <a:pt x="1134381" y="872616"/>
                </a:lnTo>
                <a:lnTo>
                  <a:pt x="1152169" y="870364"/>
                </a:lnTo>
                <a:lnTo>
                  <a:pt x="1168861" y="864219"/>
                </a:lnTo>
                <a:lnTo>
                  <a:pt x="1182601" y="855096"/>
                </a:lnTo>
                <a:lnTo>
                  <a:pt x="1191531" y="843914"/>
                </a:lnTo>
                <a:lnTo>
                  <a:pt x="1193734" y="832919"/>
                </a:lnTo>
                <a:lnTo>
                  <a:pt x="1189150" y="823960"/>
                </a:lnTo>
                <a:lnTo>
                  <a:pt x="1178708" y="817929"/>
                </a:lnTo>
                <a:lnTo>
                  <a:pt x="1163337" y="815720"/>
                </a:lnTo>
                <a:close/>
              </a:path>
              <a:path w="3329940" h="1330960">
                <a:moveTo>
                  <a:pt x="1267223" y="815720"/>
                </a:moveTo>
                <a:lnTo>
                  <a:pt x="1219610" y="832919"/>
                </a:lnTo>
                <a:lnTo>
                  <a:pt x="1208636" y="855096"/>
                </a:lnTo>
                <a:lnTo>
                  <a:pt x="1213248" y="864219"/>
                </a:lnTo>
                <a:lnTo>
                  <a:pt x="1223765" y="870364"/>
                </a:lnTo>
                <a:lnTo>
                  <a:pt x="1239283" y="872616"/>
                </a:lnTo>
                <a:lnTo>
                  <a:pt x="1256990" y="870364"/>
                </a:lnTo>
                <a:lnTo>
                  <a:pt x="1273494" y="864219"/>
                </a:lnTo>
                <a:lnTo>
                  <a:pt x="1287021" y="855096"/>
                </a:lnTo>
                <a:lnTo>
                  <a:pt x="1295798" y="843914"/>
                </a:lnTo>
                <a:lnTo>
                  <a:pt x="1297834" y="832919"/>
                </a:lnTo>
                <a:lnTo>
                  <a:pt x="1293131" y="823960"/>
                </a:lnTo>
                <a:lnTo>
                  <a:pt x="1282618" y="817929"/>
                </a:lnTo>
                <a:lnTo>
                  <a:pt x="1267223" y="815720"/>
                </a:lnTo>
                <a:close/>
              </a:path>
              <a:path w="3329940" h="1330960">
                <a:moveTo>
                  <a:pt x="1370855" y="815720"/>
                </a:moveTo>
                <a:lnTo>
                  <a:pt x="1323706" y="832919"/>
                </a:lnTo>
                <a:lnTo>
                  <a:pt x="1313110" y="855096"/>
                </a:lnTo>
                <a:lnTo>
                  <a:pt x="1317928" y="864219"/>
                </a:lnTo>
                <a:lnTo>
                  <a:pt x="1328604" y="870364"/>
                </a:lnTo>
                <a:lnTo>
                  <a:pt x="1344185" y="872616"/>
                </a:lnTo>
                <a:lnTo>
                  <a:pt x="1361810" y="870364"/>
                </a:lnTo>
                <a:lnTo>
                  <a:pt x="1378221" y="864219"/>
                </a:lnTo>
                <a:lnTo>
                  <a:pt x="1391584" y="855096"/>
                </a:lnTo>
                <a:lnTo>
                  <a:pt x="1400065" y="843914"/>
                </a:lnTo>
                <a:lnTo>
                  <a:pt x="1401841" y="832919"/>
                </a:lnTo>
                <a:lnTo>
                  <a:pt x="1396938" y="823960"/>
                </a:lnTo>
                <a:lnTo>
                  <a:pt x="1386295" y="817929"/>
                </a:lnTo>
                <a:lnTo>
                  <a:pt x="1370855" y="815720"/>
                </a:lnTo>
                <a:close/>
              </a:path>
              <a:path w="3329940" h="1330960">
                <a:moveTo>
                  <a:pt x="1473090" y="815720"/>
                </a:moveTo>
                <a:lnTo>
                  <a:pt x="1426191" y="832919"/>
                </a:lnTo>
                <a:lnTo>
                  <a:pt x="1416075" y="855096"/>
                </a:lnTo>
                <a:lnTo>
                  <a:pt x="1421020" y="864219"/>
                </a:lnTo>
                <a:lnTo>
                  <a:pt x="1431775" y="870364"/>
                </a:lnTo>
                <a:lnTo>
                  <a:pt x="1447436" y="872616"/>
                </a:lnTo>
                <a:lnTo>
                  <a:pt x="1465053" y="870364"/>
                </a:lnTo>
                <a:lnTo>
                  <a:pt x="1481313" y="864219"/>
                </a:lnTo>
                <a:lnTo>
                  <a:pt x="1494478" y="855096"/>
                </a:lnTo>
                <a:lnTo>
                  <a:pt x="1502808" y="843914"/>
                </a:lnTo>
                <a:lnTo>
                  <a:pt x="1504380" y="832919"/>
                </a:lnTo>
                <a:lnTo>
                  <a:pt x="1499284" y="823960"/>
                </a:lnTo>
                <a:lnTo>
                  <a:pt x="1488520" y="817929"/>
                </a:lnTo>
                <a:lnTo>
                  <a:pt x="1473090" y="815720"/>
                </a:lnTo>
                <a:close/>
              </a:path>
              <a:path w="3329940" h="1330960">
                <a:moveTo>
                  <a:pt x="1576849" y="815720"/>
                </a:moveTo>
                <a:lnTo>
                  <a:pt x="1530272" y="832919"/>
                </a:lnTo>
                <a:lnTo>
                  <a:pt x="1520620" y="855096"/>
                </a:lnTo>
                <a:lnTo>
                  <a:pt x="1525795" y="864219"/>
                </a:lnTo>
                <a:lnTo>
                  <a:pt x="1536685" y="870364"/>
                </a:lnTo>
                <a:lnTo>
                  <a:pt x="1552338" y="872616"/>
                </a:lnTo>
                <a:lnTo>
                  <a:pt x="1569876" y="870364"/>
                </a:lnTo>
                <a:lnTo>
                  <a:pt x="1586056" y="864219"/>
                </a:lnTo>
                <a:lnTo>
                  <a:pt x="1599094" y="855096"/>
                </a:lnTo>
                <a:lnTo>
                  <a:pt x="1607202" y="843914"/>
                </a:lnTo>
                <a:lnTo>
                  <a:pt x="1608531" y="832919"/>
                </a:lnTo>
                <a:lnTo>
                  <a:pt x="1603265" y="823960"/>
                </a:lnTo>
                <a:lnTo>
                  <a:pt x="1592379" y="817929"/>
                </a:lnTo>
                <a:lnTo>
                  <a:pt x="1576849" y="815720"/>
                </a:lnTo>
                <a:close/>
              </a:path>
              <a:path w="3329940" h="1330960">
                <a:moveTo>
                  <a:pt x="1680481" y="815720"/>
                </a:moveTo>
                <a:lnTo>
                  <a:pt x="1634404" y="832919"/>
                </a:lnTo>
                <a:lnTo>
                  <a:pt x="1625147" y="855096"/>
                </a:lnTo>
                <a:lnTo>
                  <a:pt x="1630491" y="864219"/>
                </a:lnTo>
                <a:lnTo>
                  <a:pt x="1641526" y="870364"/>
                </a:lnTo>
                <a:lnTo>
                  <a:pt x="1657240" y="872616"/>
                </a:lnTo>
                <a:lnTo>
                  <a:pt x="1674732" y="870364"/>
                </a:lnTo>
                <a:lnTo>
                  <a:pt x="1690784" y="864219"/>
                </a:lnTo>
                <a:lnTo>
                  <a:pt x="1703621" y="855096"/>
                </a:lnTo>
                <a:lnTo>
                  <a:pt x="1711469" y="843914"/>
                </a:lnTo>
                <a:lnTo>
                  <a:pt x="1712592" y="832919"/>
                </a:lnTo>
                <a:lnTo>
                  <a:pt x="1707119" y="823960"/>
                </a:lnTo>
                <a:lnTo>
                  <a:pt x="1696074" y="817929"/>
                </a:lnTo>
                <a:lnTo>
                  <a:pt x="1680481" y="815720"/>
                </a:lnTo>
                <a:close/>
              </a:path>
              <a:path w="3329940" h="1330960">
                <a:moveTo>
                  <a:pt x="1784367" y="815720"/>
                </a:moveTo>
                <a:lnTo>
                  <a:pt x="1738540" y="832919"/>
                </a:lnTo>
                <a:lnTo>
                  <a:pt x="1729672" y="855096"/>
                </a:lnTo>
                <a:lnTo>
                  <a:pt x="1735202" y="864219"/>
                </a:lnTo>
                <a:lnTo>
                  <a:pt x="1746328" y="870364"/>
                </a:lnTo>
                <a:lnTo>
                  <a:pt x="1762015" y="872616"/>
                </a:lnTo>
                <a:lnTo>
                  <a:pt x="1779535" y="870364"/>
                </a:lnTo>
                <a:lnTo>
                  <a:pt x="1795495" y="864219"/>
                </a:lnTo>
                <a:lnTo>
                  <a:pt x="1808146" y="855096"/>
                </a:lnTo>
                <a:lnTo>
                  <a:pt x="1815736" y="843914"/>
                </a:lnTo>
                <a:lnTo>
                  <a:pt x="1816692" y="832919"/>
                </a:lnTo>
                <a:lnTo>
                  <a:pt x="1811100" y="823960"/>
                </a:lnTo>
                <a:lnTo>
                  <a:pt x="1799984" y="817929"/>
                </a:lnTo>
                <a:lnTo>
                  <a:pt x="1784367" y="815720"/>
                </a:lnTo>
                <a:close/>
              </a:path>
              <a:path w="3329940" h="1330960">
                <a:moveTo>
                  <a:pt x="1887999" y="815720"/>
                </a:moveTo>
                <a:lnTo>
                  <a:pt x="1842618" y="832919"/>
                </a:lnTo>
                <a:lnTo>
                  <a:pt x="1834199" y="855096"/>
                </a:lnTo>
                <a:lnTo>
                  <a:pt x="1839929" y="864219"/>
                </a:lnTo>
                <a:lnTo>
                  <a:pt x="1851185" y="870364"/>
                </a:lnTo>
                <a:lnTo>
                  <a:pt x="1866917" y="872616"/>
                </a:lnTo>
                <a:lnTo>
                  <a:pt x="1884374" y="870364"/>
                </a:lnTo>
                <a:lnTo>
                  <a:pt x="1900175" y="864219"/>
                </a:lnTo>
                <a:lnTo>
                  <a:pt x="1912619" y="855096"/>
                </a:lnTo>
                <a:lnTo>
                  <a:pt x="1920003" y="843914"/>
                </a:lnTo>
                <a:lnTo>
                  <a:pt x="1920807" y="832919"/>
                </a:lnTo>
                <a:lnTo>
                  <a:pt x="1915002" y="823960"/>
                </a:lnTo>
                <a:lnTo>
                  <a:pt x="1903697" y="817929"/>
                </a:lnTo>
                <a:lnTo>
                  <a:pt x="1887999" y="815720"/>
                </a:lnTo>
                <a:close/>
              </a:path>
              <a:path w="3329940" h="1330960">
                <a:moveTo>
                  <a:pt x="1023256" y="885951"/>
                </a:moveTo>
                <a:lnTo>
                  <a:pt x="974286" y="903686"/>
                </a:lnTo>
                <a:lnTo>
                  <a:pt x="962141" y="926423"/>
                </a:lnTo>
                <a:lnTo>
                  <a:pt x="966423" y="935751"/>
                </a:lnTo>
                <a:lnTo>
                  <a:pt x="976802" y="942056"/>
                </a:lnTo>
                <a:lnTo>
                  <a:pt x="992395" y="944371"/>
                </a:lnTo>
                <a:lnTo>
                  <a:pt x="1010439" y="942056"/>
                </a:lnTo>
                <a:lnTo>
                  <a:pt x="1027495" y="935751"/>
                </a:lnTo>
                <a:lnTo>
                  <a:pt x="1041669" y="926423"/>
                </a:lnTo>
                <a:lnTo>
                  <a:pt x="1051069" y="915034"/>
                </a:lnTo>
                <a:lnTo>
                  <a:pt x="1053581" y="903686"/>
                </a:lnTo>
                <a:lnTo>
                  <a:pt x="1049164" y="894445"/>
                </a:lnTo>
                <a:lnTo>
                  <a:pt x="1038746" y="888228"/>
                </a:lnTo>
                <a:lnTo>
                  <a:pt x="1023256" y="885951"/>
                </a:lnTo>
                <a:close/>
              </a:path>
              <a:path w="3329940" h="1330960">
                <a:moveTo>
                  <a:pt x="1127015" y="885951"/>
                </a:moveTo>
                <a:lnTo>
                  <a:pt x="1078348" y="903686"/>
                </a:lnTo>
                <a:lnTo>
                  <a:pt x="1066650" y="926423"/>
                </a:lnTo>
                <a:lnTo>
                  <a:pt x="1071103" y="935751"/>
                </a:lnTo>
                <a:lnTo>
                  <a:pt x="1081605" y="942056"/>
                </a:lnTo>
                <a:lnTo>
                  <a:pt x="1097297" y="944371"/>
                </a:lnTo>
                <a:lnTo>
                  <a:pt x="1115240" y="942056"/>
                </a:lnTo>
                <a:lnTo>
                  <a:pt x="1132158" y="935751"/>
                </a:lnTo>
                <a:lnTo>
                  <a:pt x="1146124" y="926423"/>
                </a:lnTo>
                <a:lnTo>
                  <a:pt x="1155209" y="915034"/>
                </a:lnTo>
                <a:lnTo>
                  <a:pt x="1157483" y="903686"/>
                </a:lnTo>
                <a:lnTo>
                  <a:pt x="1152923" y="894445"/>
                </a:lnTo>
                <a:lnTo>
                  <a:pt x="1142457" y="888228"/>
                </a:lnTo>
                <a:lnTo>
                  <a:pt x="1127015" y="885951"/>
                </a:lnTo>
                <a:close/>
              </a:path>
              <a:path w="3329940" h="1330960">
                <a:moveTo>
                  <a:pt x="1232298" y="885951"/>
                </a:moveTo>
                <a:lnTo>
                  <a:pt x="1184024" y="903686"/>
                </a:lnTo>
                <a:lnTo>
                  <a:pt x="1172701" y="926423"/>
                </a:lnTo>
                <a:lnTo>
                  <a:pt x="1177323" y="935751"/>
                </a:lnTo>
                <a:lnTo>
                  <a:pt x="1187969" y="942056"/>
                </a:lnTo>
                <a:lnTo>
                  <a:pt x="1203723" y="944371"/>
                </a:lnTo>
                <a:lnTo>
                  <a:pt x="1221602" y="942056"/>
                </a:lnTo>
                <a:lnTo>
                  <a:pt x="1238362" y="935751"/>
                </a:lnTo>
                <a:lnTo>
                  <a:pt x="1252122" y="926423"/>
                </a:lnTo>
                <a:lnTo>
                  <a:pt x="1261000" y="915034"/>
                </a:lnTo>
                <a:lnTo>
                  <a:pt x="1263105" y="903686"/>
                </a:lnTo>
                <a:lnTo>
                  <a:pt x="1258412" y="894445"/>
                </a:lnTo>
                <a:lnTo>
                  <a:pt x="1247838" y="888228"/>
                </a:lnTo>
                <a:lnTo>
                  <a:pt x="1232298" y="885951"/>
                </a:lnTo>
                <a:close/>
              </a:path>
              <a:path w="3329940" h="1330960">
                <a:moveTo>
                  <a:pt x="1337708" y="885951"/>
                </a:moveTo>
                <a:lnTo>
                  <a:pt x="1289648" y="903686"/>
                </a:lnTo>
                <a:lnTo>
                  <a:pt x="1278770" y="926423"/>
                </a:lnTo>
                <a:lnTo>
                  <a:pt x="1283622" y="935751"/>
                </a:lnTo>
                <a:lnTo>
                  <a:pt x="1294403" y="942056"/>
                </a:lnTo>
                <a:lnTo>
                  <a:pt x="1310149" y="944371"/>
                </a:lnTo>
                <a:lnTo>
                  <a:pt x="1328040" y="942056"/>
                </a:lnTo>
                <a:lnTo>
                  <a:pt x="1344693" y="935751"/>
                </a:lnTo>
                <a:lnTo>
                  <a:pt x="1358298" y="926423"/>
                </a:lnTo>
                <a:lnTo>
                  <a:pt x="1367045" y="915034"/>
                </a:lnTo>
                <a:lnTo>
                  <a:pt x="1368890" y="903686"/>
                </a:lnTo>
                <a:lnTo>
                  <a:pt x="1363997" y="894445"/>
                </a:lnTo>
                <a:lnTo>
                  <a:pt x="1353293" y="888228"/>
                </a:lnTo>
                <a:lnTo>
                  <a:pt x="1337708" y="885951"/>
                </a:lnTo>
                <a:close/>
              </a:path>
              <a:path w="3329940" h="1330960">
                <a:moveTo>
                  <a:pt x="1442737" y="885951"/>
                </a:moveTo>
                <a:lnTo>
                  <a:pt x="1395213" y="903686"/>
                </a:lnTo>
                <a:lnTo>
                  <a:pt x="1384801" y="926423"/>
                </a:lnTo>
                <a:lnTo>
                  <a:pt x="1389810" y="935751"/>
                </a:lnTo>
                <a:lnTo>
                  <a:pt x="1400676" y="942056"/>
                </a:lnTo>
                <a:lnTo>
                  <a:pt x="1416448" y="944371"/>
                </a:lnTo>
                <a:lnTo>
                  <a:pt x="1434365" y="942056"/>
                </a:lnTo>
                <a:lnTo>
                  <a:pt x="1450913" y="935751"/>
                </a:lnTo>
                <a:lnTo>
                  <a:pt x="1464293" y="926423"/>
                </a:lnTo>
                <a:lnTo>
                  <a:pt x="1472709" y="915034"/>
                </a:lnTo>
                <a:lnTo>
                  <a:pt x="1474419" y="903686"/>
                </a:lnTo>
                <a:lnTo>
                  <a:pt x="1469343" y="894445"/>
                </a:lnTo>
                <a:lnTo>
                  <a:pt x="1458457" y="888228"/>
                </a:lnTo>
                <a:lnTo>
                  <a:pt x="1442737" y="885951"/>
                </a:lnTo>
                <a:close/>
              </a:path>
              <a:path w="3329940" h="1330960">
                <a:moveTo>
                  <a:pt x="1546623" y="885951"/>
                </a:moveTo>
                <a:lnTo>
                  <a:pt x="1499367" y="903686"/>
                </a:lnTo>
                <a:lnTo>
                  <a:pt x="1489382" y="926423"/>
                </a:lnTo>
                <a:lnTo>
                  <a:pt x="1494553" y="935751"/>
                </a:lnTo>
                <a:lnTo>
                  <a:pt x="1505534" y="942056"/>
                </a:lnTo>
                <a:lnTo>
                  <a:pt x="1521350" y="944371"/>
                </a:lnTo>
                <a:lnTo>
                  <a:pt x="1539225" y="942056"/>
                </a:lnTo>
                <a:lnTo>
                  <a:pt x="1555672" y="935751"/>
                </a:lnTo>
                <a:lnTo>
                  <a:pt x="1568927" y="926423"/>
                </a:lnTo>
                <a:lnTo>
                  <a:pt x="1577230" y="915034"/>
                </a:lnTo>
                <a:lnTo>
                  <a:pt x="1578609" y="903686"/>
                </a:lnTo>
                <a:lnTo>
                  <a:pt x="1573309" y="894445"/>
                </a:lnTo>
                <a:lnTo>
                  <a:pt x="1562317" y="888228"/>
                </a:lnTo>
                <a:lnTo>
                  <a:pt x="1546623" y="885951"/>
                </a:lnTo>
                <a:close/>
              </a:path>
              <a:path w="3329940" h="1330960">
                <a:moveTo>
                  <a:pt x="1651906" y="885951"/>
                </a:moveTo>
                <a:lnTo>
                  <a:pt x="1604972" y="903686"/>
                </a:lnTo>
                <a:lnTo>
                  <a:pt x="1595435" y="926423"/>
                </a:lnTo>
                <a:lnTo>
                  <a:pt x="1600820" y="935751"/>
                </a:lnTo>
                <a:lnTo>
                  <a:pt x="1611968" y="942056"/>
                </a:lnTo>
                <a:lnTo>
                  <a:pt x="1627903" y="944371"/>
                </a:lnTo>
                <a:lnTo>
                  <a:pt x="1645677" y="942056"/>
                </a:lnTo>
                <a:lnTo>
                  <a:pt x="1661987" y="935751"/>
                </a:lnTo>
                <a:lnTo>
                  <a:pt x="1675034" y="926423"/>
                </a:lnTo>
                <a:lnTo>
                  <a:pt x="1683021" y="915034"/>
                </a:lnTo>
                <a:lnTo>
                  <a:pt x="1684231" y="903686"/>
                </a:lnTo>
                <a:lnTo>
                  <a:pt x="1678798" y="894445"/>
                </a:lnTo>
                <a:lnTo>
                  <a:pt x="1667698" y="888228"/>
                </a:lnTo>
                <a:lnTo>
                  <a:pt x="1651906" y="885951"/>
                </a:lnTo>
                <a:close/>
              </a:path>
              <a:path w="3329940" h="1330960">
                <a:moveTo>
                  <a:pt x="1757189" y="885951"/>
                </a:moveTo>
                <a:lnTo>
                  <a:pt x="1710683" y="903686"/>
                </a:lnTo>
                <a:lnTo>
                  <a:pt x="1701646" y="926423"/>
                </a:lnTo>
                <a:lnTo>
                  <a:pt x="1707151" y="935751"/>
                </a:lnTo>
                <a:lnTo>
                  <a:pt x="1718371" y="942056"/>
                </a:lnTo>
                <a:lnTo>
                  <a:pt x="1734329" y="944371"/>
                </a:lnTo>
                <a:lnTo>
                  <a:pt x="1752057" y="942056"/>
                </a:lnTo>
                <a:lnTo>
                  <a:pt x="1768238" y="935751"/>
                </a:lnTo>
                <a:lnTo>
                  <a:pt x="1781085" y="926423"/>
                </a:lnTo>
                <a:lnTo>
                  <a:pt x="1788812" y="915034"/>
                </a:lnTo>
                <a:lnTo>
                  <a:pt x="1789818" y="903686"/>
                </a:lnTo>
                <a:lnTo>
                  <a:pt x="1784192" y="894445"/>
                </a:lnTo>
                <a:lnTo>
                  <a:pt x="1772971" y="888228"/>
                </a:lnTo>
                <a:lnTo>
                  <a:pt x="1757189" y="885951"/>
                </a:lnTo>
                <a:close/>
              </a:path>
              <a:path w="3329940" h="1330960">
                <a:moveTo>
                  <a:pt x="1090566" y="957579"/>
                </a:moveTo>
                <a:lnTo>
                  <a:pt x="1041238" y="975850"/>
                </a:lnTo>
                <a:lnTo>
                  <a:pt x="1029169" y="999220"/>
                </a:lnTo>
                <a:lnTo>
                  <a:pt x="1033575" y="1008792"/>
                </a:lnTo>
                <a:lnTo>
                  <a:pt x="1044124" y="1015269"/>
                </a:lnTo>
                <a:lnTo>
                  <a:pt x="1059959" y="1017650"/>
                </a:lnTo>
                <a:lnTo>
                  <a:pt x="1078241" y="1015269"/>
                </a:lnTo>
                <a:lnTo>
                  <a:pt x="1095440" y="1008792"/>
                </a:lnTo>
                <a:lnTo>
                  <a:pt x="1109662" y="999220"/>
                </a:lnTo>
                <a:lnTo>
                  <a:pt x="1119014" y="987551"/>
                </a:lnTo>
                <a:lnTo>
                  <a:pt x="1121481" y="975850"/>
                </a:lnTo>
                <a:lnTo>
                  <a:pt x="1116934" y="966327"/>
                </a:lnTo>
                <a:lnTo>
                  <a:pt x="1106316" y="959923"/>
                </a:lnTo>
                <a:lnTo>
                  <a:pt x="1090566" y="957579"/>
                </a:lnTo>
                <a:close/>
              </a:path>
              <a:path w="3329940" h="1330960">
                <a:moveTo>
                  <a:pt x="1197500" y="957579"/>
                </a:moveTo>
                <a:lnTo>
                  <a:pt x="1148351" y="975850"/>
                </a:lnTo>
                <a:lnTo>
                  <a:pt x="1136764" y="999220"/>
                </a:lnTo>
                <a:lnTo>
                  <a:pt x="1141414" y="1008792"/>
                </a:lnTo>
                <a:lnTo>
                  <a:pt x="1152135" y="1015269"/>
                </a:lnTo>
                <a:lnTo>
                  <a:pt x="1168036" y="1017650"/>
                </a:lnTo>
                <a:lnTo>
                  <a:pt x="1186255" y="1015269"/>
                </a:lnTo>
                <a:lnTo>
                  <a:pt x="1203294" y="1008792"/>
                </a:lnTo>
                <a:lnTo>
                  <a:pt x="1217310" y="999220"/>
                </a:lnTo>
                <a:lnTo>
                  <a:pt x="1226456" y="987551"/>
                </a:lnTo>
                <a:lnTo>
                  <a:pt x="1228682" y="975850"/>
                </a:lnTo>
                <a:lnTo>
                  <a:pt x="1223979" y="966327"/>
                </a:lnTo>
                <a:lnTo>
                  <a:pt x="1213276" y="959923"/>
                </a:lnTo>
                <a:lnTo>
                  <a:pt x="1197500" y="957579"/>
                </a:lnTo>
                <a:close/>
              </a:path>
              <a:path w="3329940" h="1330960">
                <a:moveTo>
                  <a:pt x="1304307" y="957579"/>
                </a:moveTo>
                <a:lnTo>
                  <a:pt x="1255551" y="975850"/>
                </a:lnTo>
                <a:lnTo>
                  <a:pt x="1244432" y="999220"/>
                </a:lnTo>
                <a:lnTo>
                  <a:pt x="1249332" y="1008792"/>
                </a:lnTo>
                <a:lnTo>
                  <a:pt x="1260256" y="1015269"/>
                </a:lnTo>
                <a:lnTo>
                  <a:pt x="1276240" y="1017650"/>
                </a:lnTo>
                <a:lnTo>
                  <a:pt x="1294306" y="1015269"/>
                </a:lnTo>
                <a:lnTo>
                  <a:pt x="1311228" y="1008792"/>
                </a:lnTo>
                <a:lnTo>
                  <a:pt x="1325103" y="999220"/>
                </a:lnTo>
                <a:lnTo>
                  <a:pt x="1334025" y="987551"/>
                </a:lnTo>
                <a:lnTo>
                  <a:pt x="1335918" y="975850"/>
                </a:lnTo>
                <a:lnTo>
                  <a:pt x="1330977" y="966327"/>
                </a:lnTo>
                <a:lnTo>
                  <a:pt x="1320130" y="959923"/>
                </a:lnTo>
                <a:lnTo>
                  <a:pt x="1304307" y="957579"/>
                </a:lnTo>
                <a:close/>
              </a:path>
              <a:path w="3329940" h="1330960">
                <a:moveTo>
                  <a:pt x="1728487" y="957579"/>
                </a:moveTo>
                <a:lnTo>
                  <a:pt x="1681231" y="975850"/>
                </a:lnTo>
                <a:lnTo>
                  <a:pt x="1671970" y="999220"/>
                </a:lnTo>
                <a:lnTo>
                  <a:pt x="1677544" y="1008792"/>
                </a:lnTo>
                <a:lnTo>
                  <a:pt x="1688905" y="1015269"/>
                </a:lnTo>
                <a:lnTo>
                  <a:pt x="1704992" y="1017650"/>
                </a:lnTo>
                <a:lnTo>
                  <a:pt x="1723002" y="1015269"/>
                </a:lnTo>
                <a:lnTo>
                  <a:pt x="1739441" y="1008792"/>
                </a:lnTo>
                <a:lnTo>
                  <a:pt x="1752498" y="999220"/>
                </a:lnTo>
                <a:lnTo>
                  <a:pt x="1760364" y="987551"/>
                </a:lnTo>
                <a:lnTo>
                  <a:pt x="1761420" y="975850"/>
                </a:lnTo>
                <a:lnTo>
                  <a:pt x="1755760" y="966327"/>
                </a:lnTo>
                <a:lnTo>
                  <a:pt x="1744433" y="959923"/>
                </a:lnTo>
                <a:lnTo>
                  <a:pt x="1728487" y="957579"/>
                </a:lnTo>
                <a:close/>
              </a:path>
              <a:path w="3329940" h="1330960">
                <a:moveTo>
                  <a:pt x="1161178" y="1030858"/>
                </a:moveTo>
                <a:lnTo>
                  <a:pt x="1111297" y="1049611"/>
                </a:lnTo>
                <a:lnTo>
                  <a:pt x="1099359" y="1073667"/>
                </a:lnTo>
                <a:lnTo>
                  <a:pt x="1103980" y="1083516"/>
                </a:lnTo>
                <a:lnTo>
                  <a:pt x="1114817" y="1090150"/>
                </a:lnTo>
                <a:lnTo>
                  <a:pt x="1130952" y="1092580"/>
                </a:lnTo>
                <a:lnTo>
                  <a:pt x="1149419" y="1090150"/>
                </a:lnTo>
                <a:lnTo>
                  <a:pt x="1166766" y="1083516"/>
                </a:lnTo>
                <a:lnTo>
                  <a:pt x="1181065" y="1073667"/>
                </a:lnTo>
                <a:lnTo>
                  <a:pt x="1190388" y="1061592"/>
                </a:lnTo>
                <a:lnTo>
                  <a:pt x="1192664" y="1049611"/>
                </a:lnTo>
                <a:lnTo>
                  <a:pt x="1187927" y="1039844"/>
                </a:lnTo>
                <a:lnTo>
                  <a:pt x="1177118" y="1033268"/>
                </a:lnTo>
                <a:lnTo>
                  <a:pt x="1161178" y="1030858"/>
                </a:lnTo>
                <a:close/>
              </a:path>
              <a:path w="3329940" h="1330960">
                <a:moveTo>
                  <a:pt x="1269509" y="1030858"/>
                </a:moveTo>
                <a:lnTo>
                  <a:pt x="1220021" y="1049611"/>
                </a:lnTo>
                <a:lnTo>
                  <a:pt x="1208529" y="1073667"/>
                </a:lnTo>
                <a:lnTo>
                  <a:pt x="1213343" y="1083516"/>
                </a:lnTo>
                <a:lnTo>
                  <a:pt x="1224301" y="1090150"/>
                </a:lnTo>
                <a:lnTo>
                  <a:pt x="1240426" y="1092580"/>
                </a:lnTo>
                <a:lnTo>
                  <a:pt x="1258920" y="1090150"/>
                </a:lnTo>
                <a:lnTo>
                  <a:pt x="1276176" y="1083516"/>
                </a:lnTo>
                <a:lnTo>
                  <a:pt x="1290289" y="1073667"/>
                </a:lnTo>
                <a:lnTo>
                  <a:pt x="1299354" y="1061592"/>
                </a:lnTo>
                <a:lnTo>
                  <a:pt x="1301424" y="1049611"/>
                </a:lnTo>
                <a:lnTo>
                  <a:pt x="1296481" y="1039844"/>
                </a:lnTo>
                <a:lnTo>
                  <a:pt x="1285513" y="1033268"/>
                </a:lnTo>
                <a:lnTo>
                  <a:pt x="1269509" y="1030858"/>
                </a:lnTo>
                <a:close/>
              </a:path>
              <a:path w="3329940" h="1330960">
                <a:moveTo>
                  <a:pt x="1808116" y="1030858"/>
                </a:moveTo>
                <a:lnTo>
                  <a:pt x="1760664" y="1049611"/>
                </a:lnTo>
                <a:lnTo>
                  <a:pt x="1751537" y="1073667"/>
                </a:lnTo>
                <a:lnTo>
                  <a:pt x="1757284" y="1083516"/>
                </a:lnTo>
                <a:lnTo>
                  <a:pt x="1768889" y="1090150"/>
                </a:lnTo>
                <a:lnTo>
                  <a:pt x="1785256" y="1092580"/>
                </a:lnTo>
                <a:lnTo>
                  <a:pt x="1803506" y="1090150"/>
                </a:lnTo>
                <a:lnTo>
                  <a:pt x="1820102" y="1083516"/>
                </a:lnTo>
                <a:lnTo>
                  <a:pt x="1833244" y="1073667"/>
                </a:lnTo>
                <a:lnTo>
                  <a:pt x="1841136" y="1061592"/>
                </a:lnTo>
                <a:lnTo>
                  <a:pt x="1841995" y="1049611"/>
                </a:lnTo>
                <a:lnTo>
                  <a:pt x="1836104" y="1039844"/>
                </a:lnTo>
                <a:lnTo>
                  <a:pt x="1824473" y="1033268"/>
                </a:lnTo>
                <a:lnTo>
                  <a:pt x="1808116" y="1030858"/>
                </a:lnTo>
                <a:close/>
              </a:path>
              <a:path w="3329940" h="1330960">
                <a:moveTo>
                  <a:pt x="1124856" y="1105789"/>
                </a:moveTo>
                <a:lnTo>
                  <a:pt x="1074242" y="1125077"/>
                </a:lnTo>
                <a:lnTo>
                  <a:pt x="1062007" y="1149786"/>
                </a:lnTo>
                <a:lnTo>
                  <a:pt x="1066595" y="1159922"/>
                </a:lnTo>
                <a:lnTo>
                  <a:pt x="1077517" y="1166772"/>
                </a:lnTo>
                <a:lnTo>
                  <a:pt x="1093868" y="1169289"/>
                </a:lnTo>
                <a:lnTo>
                  <a:pt x="1112618" y="1166772"/>
                </a:lnTo>
                <a:lnTo>
                  <a:pt x="1130238" y="1159922"/>
                </a:lnTo>
                <a:lnTo>
                  <a:pt x="1144785" y="1149786"/>
                </a:lnTo>
                <a:lnTo>
                  <a:pt x="1154320" y="1137411"/>
                </a:lnTo>
                <a:lnTo>
                  <a:pt x="1156664" y="1125077"/>
                </a:lnTo>
                <a:lnTo>
                  <a:pt x="1151923" y="1115028"/>
                </a:lnTo>
                <a:lnTo>
                  <a:pt x="1141015" y="1108265"/>
                </a:lnTo>
                <a:lnTo>
                  <a:pt x="1124856" y="1105789"/>
                </a:lnTo>
                <a:close/>
              </a:path>
              <a:path w="3329940" h="1330960">
                <a:moveTo>
                  <a:pt x="1233187" y="1105789"/>
                </a:moveTo>
                <a:lnTo>
                  <a:pt x="1182859" y="1125077"/>
                </a:lnTo>
                <a:lnTo>
                  <a:pt x="1171088" y="1149786"/>
                </a:lnTo>
                <a:lnTo>
                  <a:pt x="1175973" y="1159922"/>
                </a:lnTo>
                <a:lnTo>
                  <a:pt x="1187050" y="1166772"/>
                </a:lnTo>
                <a:lnTo>
                  <a:pt x="1203342" y="1169289"/>
                </a:lnTo>
                <a:lnTo>
                  <a:pt x="1222065" y="1166772"/>
                </a:lnTo>
                <a:lnTo>
                  <a:pt x="1239585" y="1159922"/>
                </a:lnTo>
                <a:lnTo>
                  <a:pt x="1253938" y="1149786"/>
                </a:lnTo>
                <a:lnTo>
                  <a:pt x="1263159" y="1137411"/>
                </a:lnTo>
                <a:lnTo>
                  <a:pt x="1265423" y="1125077"/>
                </a:lnTo>
                <a:lnTo>
                  <a:pt x="1260508" y="1115028"/>
                </a:lnTo>
                <a:lnTo>
                  <a:pt x="1249425" y="1108265"/>
                </a:lnTo>
                <a:lnTo>
                  <a:pt x="1233187" y="1105789"/>
                </a:lnTo>
                <a:close/>
              </a:path>
              <a:path w="3329940" h="1330960">
                <a:moveTo>
                  <a:pt x="1343042" y="1105789"/>
                </a:moveTo>
                <a:lnTo>
                  <a:pt x="1293250" y="1125077"/>
                </a:lnTo>
                <a:lnTo>
                  <a:pt x="1281927" y="1149786"/>
                </a:lnTo>
                <a:lnTo>
                  <a:pt x="1286908" y="1159922"/>
                </a:lnTo>
                <a:lnTo>
                  <a:pt x="1298080" y="1166772"/>
                </a:lnTo>
                <a:lnTo>
                  <a:pt x="1314467" y="1169289"/>
                </a:lnTo>
                <a:lnTo>
                  <a:pt x="1333126" y="1166772"/>
                </a:lnTo>
                <a:lnTo>
                  <a:pt x="1350487" y="1159922"/>
                </a:lnTo>
                <a:lnTo>
                  <a:pt x="1364634" y="1149786"/>
                </a:lnTo>
                <a:lnTo>
                  <a:pt x="1373649" y="1137411"/>
                </a:lnTo>
                <a:lnTo>
                  <a:pt x="1375600" y="1125077"/>
                </a:lnTo>
                <a:lnTo>
                  <a:pt x="1370490" y="1115028"/>
                </a:lnTo>
                <a:lnTo>
                  <a:pt x="1359308" y="1108265"/>
                </a:lnTo>
                <a:lnTo>
                  <a:pt x="1343042" y="1105789"/>
                </a:lnTo>
                <a:close/>
              </a:path>
              <a:path w="3329940" h="1330960">
                <a:moveTo>
                  <a:pt x="1452897" y="1105789"/>
                </a:moveTo>
                <a:lnTo>
                  <a:pt x="1403426" y="1125077"/>
                </a:lnTo>
                <a:lnTo>
                  <a:pt x="1392624" y="1149786"/>
                </a:lnTo>
                <a:lnTo>
                  <a:pt x="1397842" y="1159922"/>
                </a:lnTo>
                <a:lnTo>
                  <a:pt x="1409157" y="1166772"/>
                </a:lnTo>
                <a:lnTo>
                  <a:pt x="1425592" y="1169289"/>
                </a:lnTo>
                <a:lnTo>
                  <a:pt x="1444259" y="1166772"/>
                </a:lnTo>
                <a:lnTo>
                  <a:pt x="1461485" y="1159922"/>
                </a:lnTo>
                <a:lnTo>
                  <a:pt x="1475402" y="1149786"/>
                </a:lnTo>
                <a:lnTo>
                  <a:pt x="1484139" y="1137411"/>
                </a:lnTo>
                <a:lnTo>
                  <a:pt x="1485901" y="1125077"/>
                </a:lnTo>
                <a:lnTo>
                  <a:pt x="1480615" y="1115028"/>
                </a:lnTo>
                <a:lnTo>
                  <a:pt x="1469280" y="1108265"/>
                </a:lnTo>
                <a:lnTo>
                  <a:pt x="1452897" y="1105789"/>
                </a:lnTo>
                <a:close/>
              </a:path>
              <a:path w="3329940" h="1330960">
                <a:moveTo>
                  <a:pt x="1779541" y="1105789"/>
                </a:moveTo>
                <a:lnTo>
                  <a:pt x="1731196" y="1125077"/>
                </a:lnTo>
                <a:lnTo>
                  <a:pt x="1721879" y="1149786"/>
                </a:lnTo>
                <a:lnTo>
                  <a:pt x="1727661" y="1159922"/>
                </a:lnTo>
                <a:lnTo>
                  <a:pt x="1739349" y="1166772"/>
                </a:lnTo>
                <a:lnTo>
                  <a:pt x="1755919" y="1169289"/>
                </a:lnTo>
                <a:lnTo>
                  <a:pt x="1774453" y="1166772"/>
                </a:lnTo>
                <a:lnTo>
                  <a:pt x="1791320" y="1159922"/>
                </a:lnTo>
                <a:lnTo>
                  <a:pt x="1804711" y="1149786"/>
                </a:lnTo>
                <a:lnTo>
                  <a:pt x="1812815" y="1137411"/>
                </a:lnTo>
                <a:lnTo>
                  <a:pt x="1813777" y="1125077"/>
                </a:lnTo>
                <a:lnTo>
                  <a:pt x="1807846" y="1115028"/>
                </a:lnTo>
                <a:lnTo>
                  <a:pt x="1796081" y="1108265"/>
                </a:lnTo>
                <a:lnTo>
                  <a:pt x="1779541" y="1105789"/>
                </a:lnTo>
                <a:close/>
              </a:path>
              <a:path w="3329940" h="1330960">
                <a:moveTo>
                  <a:pt x="1889650" y="1105789"/>
                </a:moveTo>
                <a:lnTo>
                  <a:pt x="1841590" y="1125077"/>
                </a:lnTo>
                <a:lnTo>
                  <a:pt x="1832702" y="1149786"/>
                </a:lnTo>
                <a:lnTo>
                  <a:pt x="1838691" y="1159922"/>
                </a:lnTo>
                <a:lnTo>
                  <a:pt x="1850538" y="1166772"/>
                </a:lnTo>
                <a:lnTo>
                  <a:pt x="1867171" y="1169289"/>
                </a:lnTo>
                <a:lnTo>
                  <a:pt x="1885586" y="1166772"/>
                </a:lnTo>
                <a:lnTo>
                  <a:pt x="1902286" y="1159922"/>
                </a:lnTo>
                <a:lnTo>
                  <a:pt x="1915463" y="1149786"/>
                </a:lnTo>
                <a:lnTo>
                  <a:pt x="1923305" y="1137411"/>
                </a:lnTo>
                <a:lnTo>
                  <a:pt x="1924011" y="1125077"/>
                </a:lnTo>
                <a:lnTo>
                  <a:pt x="1917907" y="1115028"/>
                </a:lnTo>
                <a:lnTo>
                  <a:pt x="1906089" y="1108265"/>
                </a:lnTo>
                <a:lnTo>
                  <a:pt x="1889650" y="1105789"/>
                </a:lnTo>
                <a:close/>
              </a:path>
              <a:path w="3329940" h="1330960">
                <a:moveTo>
                  <a:pt x="1308371" y="1183766"/>
                </a:moveTo>
                <a:lnTo>
                  <a:pt x="1257525" y="1203644"/>
                </a:lnTo>
                <a:lnTo>
                  <a:pt x="1245992" y="1229006"/>
                </a:lnTo>
                <a:lnTo>
                  <a:pt x="1251015" y="1239424"/>
                </a:lnTo>
                <a:lnTo>
                  <a:pt x="1262300" y="1246461"/>
                </a:lnTo>
                <a:lnTo>
                  <a:pt x="1278907" y="1249044"/>
                </a:lnTo>
                <a:lnTo>
                  <a:pt x="1297870" y="1246461"/>
                </a:lnTo>
                <a:lnTo>
                  <a:pt x="1315546" y="1239424"/>
                </a:lnTo>
                <a:lnTo>
                  <a:pt x="1329985" y="1229006"/>
                </a:lnTo>
                <a:lnTo>
                  <a:pt x="1339232" y="1216278"/>
                </a:lnTo>
                <a:lnTo>
                  <a:pt x="1341250" y="1203644"/>
                </a:lnTo>
                <a:lnTo>
                  <a:pt x="1336136" y="1193307"/>
                </a:lnTo>
                <a:lnTo>
                  <a:pt x="1324855" y="1186328"/>
                </a:lnTo>
                <a:lnTo>
                  <a:pt x="1308371" y="1183766"/>
                </a:lnTo>
                <a:close/>
              </a:path>
              <a:path w="3329940" h="1330960">
                <a:moveTo>
                  <a:pt x="1418226" y="1183766"/>
                </a:moveTo>
                <a:lnTo>
                  <a:pt x="1367791" y="1203644"/>
                </a:lnTo>
                <a:lnTo>
                  <a:pt x="1356706" y="1229006"/>
                </a:lnTo>
                <a:lnTo>
                  <a:pt x="1361965" y="1239424"/>
                </a:lnTo>
                <a:lnTo>
                  <a:pt x="1373415" y="1246461"/>
                </a:lnTo>
                <a:lnTo>
                  <a:pt x="1390032" y="1249044"/>
                </a:lnTo>
                <a:lnTo>
                  <a:pt x="1409003" y="1246461"/>
                </a:lnTo>
                <a:lnTo>
                  <a:pt x="1426544" y="1239424"/>
                </a:lnTo>
                <a:lnTo>
                  <a:pt x="1440753" y="1229006"/>
                </a:lnTo>
                <a:lnTo>
                  <a:pt x="1449722" y="1216278"/>
                </a:lnTo>
                <a:lnTo>
                  <a:pt x="1451480" y="1203644"/>
                </a:lnTo>
                <a:lnTo>
                  <a:pt x="1446166" y="1193307"/>
                </a:lnTo>
                <a:lnTo>
                  <a:pt x="1434756" y="1186328"/>
                </a:lnTo>
                <a:lnTo>
                  <a:pt x="1418226" y="1183766"/>
                </a:lnTo>
                <a:close/>
              </a:path>
              <a:path w="3329940" h="1330960">
                <a:moveTo>
                  <a:pt x="1529732" y="1183766"/>
                </a:moveTo>
                <a:lnTo>
                  <a:pt x="1479654" y="1203644"/>
                </a:lnTo>
                <a:lnTo>
                  <a:pt x="1469107" y="1229006"/>
                </a:lnTo>
                <a:lnTo>
                  <a:pt x="1474566" y="1239424"/>
                </a:lnTo>
                <a:lnTo>
                  <a:pt x="1486145" y="1246461"/>
                </a:lnTo>
                <a:lnTo>
                  <a:pt x="1502808" y="1249044"/>
                </a:lnTo>
                <a:lnTo>
                  <a:pt x="1521715" y="1246461"/>
                </a:lnTo>
                <a:lnTo>
                  <a:pt x="1539098" y="1239424"/>
                </a:lnTo>
                <a:lnTo>
                  <a:pt x="1553100" y="1229006"/>
                </a:lnTo>
                <a:lnTo>
                  <a:pt x="1561863" y="1216278"/>
                </a:lnTo>
                <a:lnTo>
                  <a:pt x="1563343" y="1203644"/>
                </a:lnTo>
                <a:lnTo>
                  <a:pt x="1557799" y="1193307"/>
                </a:lnTo>
                <a:lnTo>
                  <a:pt x="1546254" y="1186328"/>
                </a:lnTo>
                <a:lnTo>
                  <a:pt x="1529732" y="1183766"/>
                </a:lnTo>
                <a:close/>
              </a:path>
              <a:path w="3329940" h="1330960">
                <a:moveTo>
                  <a:pt x="1496458" y="1263268"/>
                </a:moveTo>
                <a:lnTo>
                  <a:pt x="1445594" y="1283682"/>
                </a:lnTo>
                <a:lnTo>
                  <a:pt x="1434752" y="1309770"/>
                </a:lnTo>
                <a:lnTo>
                  <a:pt x="1440229" y="1320514"/>
                </a:lnTo>
                <a:lnTo>
                  <a:pt x="1451944" y="1327781"/>
                </a:lnTo>
                <a:lnTo>
                  <a:pt x="1468899" y="1330452"/>
                </a:lnTo>
                <a:lnTo>
                  <a:pt x="1488036" y="1327781"/>
                </a:lnTo>
                <a:lnTo>
                  <a:pt x="1505697" y="1320514"/>
                </a:lnTo>
                <a:lnTo>
                  <a:pt x="1519977" y="1309770"/>
                </a:lnTo>
                <a:lnTo>
                  <a:pt x="1528970" y="1296669"/>
                </a:lnTo>
                <a:lnTo>
                  <a:pt x="1530569" y="1283682"/>
                </a:lnTo>
                <a:lnTo>
                  <a:pt x="1525001" y="1273063"/>
                </a:lnTo>
                <a:lnTo>
                  <a:pt x="1513289" y="1265898"/>
                </a:lnTo>
                <a:lnTo>
                  <a:pt x="1496458" y="1263268"/>
                </a:lnTo>
                <a:close/>
              </a:path>
            </a:pathLst>
          </a:custGeom>
          <a:solidFill>
            <a:srgbClr val="46A8F0">
              <a:alpha val="30195"/>
            </a:srgbClr>
          </a:solidFill>
        </p:spPr>
        <p:txBody>
          <a:bodyPr wrap="square" lIns="0" tIns="0" rIns="0" bIns="0" rtlCol="0"/>
          <a:lstStyle/>
          <a:p>
            <a:endParaRPr/>
          </a:p>
        </p:txBody>
      </p:sp>
      <p:grpSp>
        <p:nvGrpSpPr>
          <p:cNvPr id="6" name="object 6"/>
          <p:cNvGrpSpPr/>
          <p:nvPr/>
        </p:nvGrpSpPr>
        <p:grpSpPr>
          <a:xfrm>
            <a:off x="3647059" y="2846832"/>
            <a:ext cx="4987925" cy="2624455"/>
            <a:chOff x="3647059" y="2846832"/>
            <a:chExt cx="4987925" cy="2624455"/>
          </a:xfrm>
        </p:grpSpPr>
        <p:pic>
          <p:nvPicPr>
            <p:cNvPr id="7" name="object 7"/>
            <p:cNvPicPr/>
            <p:nvPr/>
          </p:nvPicPr>
          <p:blipFill>
            <a:blip r:embed="rId3" cstate="print"/>
            <a:stretch>
              <a:fillRect/>
            </a:stretch>
          </p:blipFill>
          <p:spPr>
            <a:xfrm>
              <a:off x="3919855" y="2955036"/>
              <a:ext cx="1582928" cy="541019"/>
            </a:xfrm>
            <a:prstGeom prst="rect">
              <a:avLst/>
            </a:prstGeom>
          </p:spPr>
        </p:pic>
        <p:sp>
          <p:nvSpPr>
            <p:cNvPr id="8" name="object 8"/>
            <p:cNvSpPr/>
            <p:nvPr/>
          </p:nvSpPr>
          <p:spPr>
            <a:xfrm>
              <a:off x="5090287" y="2846832"/>
              <a:ext cx="2862580" cy="1623060"/>
            </a:xfrm>
            <a:custGeom>
              <a:avLst/>
              <a:gdLst/>
              <a:ahLst/>
              <a:cxnLst/>
              <a:rect l="l" t="t" r="r" b="b"/>
              <a:pathLst>
                <a:path w="2862579" h="1623060">
                  <a:moveTo>
                    <a:pt x="280670" y="0"/>
                  </a:moveTo>
                  <a:lnTo>
                    <a:pt x="266551" y="1696"/>
                  </a:lnTo>
                  <a:lnTo>
                    <a:pt x="255730" y="6334"/>
                  </a:lnTo>
                  <a:lnTo>
                    <a:pt x="249219" y="13233"/>
                  </a:lnTo>
                  <a:lnTo>
                    <a:pt x="248030" y="21716"/>
                  </a:lnTo>
                  <a:lnTo>
                    <a:pt x="252757" y="30220"/>
                  </a:lnTo>
                  <a:lnTo>
                    <a:pt x="262223" y="37163"/>
                  </a:lnTo>
                  <a:lnTo>
                    <a:pt x="275070" y="41844"/>
                  </a:lnTo>
                  <a:lnTo>
                    <a:pt x="289940" y="43560"/>
                  </a:lnTo>
                  <a:lnTo>
                    <a:pt x="304055" y="41844"/>
                  </a:lnTo>
                  <a:lnTo>
                    <a:pt x="314848" y="37163"/>
                  </a:lnTo>
                  <a:lnTo>
                    <a:pt x="321284" y="30220"/>
                  </a:lnTo>
                  <a:lnTo>
                    <a:pt x="322325" y="21716"/>
                  </a:lnTo>
                  <a:lnTo>
                    <a:pt x="317549" y="13233"/>
                  </a:lnTo>
                  <a:lnTo>
                    <a:pt x="308117" y="6334"/>
                  </a:lnTo>
                  <a:lnTo>
                    <a:pt x="295376" y="1696"/>
                  </a:lnTo>
                  <a:lnTo>
                    <a:pt x="280670" y="0"/>
                  </a:lnTo>
                  <a:close/>
                </a:path>
                <a:path w="2862579" h="1623060">
                  <a:moveTo>
                    <a:pt x="372363" y="0"/>
                  </a:moveTo>
                  <a:lnTo>
                    <a:pt x="358324" y="1696"/>
                  </a:lnTo>
                  <a:lnTo>
                    <a:pt x="347583" y="6334"/>
                  </a:lnTo>
                  <a:lnTo>
                    <a:pt x="341199" y="13233"/>
                  </a:lnTo>
                  <a:lnTo>
                    <a:pt x="340233" y="21716"/>
                  </a:lnTo>
                  <a:lnTo>
                    <a:pt x="345053" y="30220"/>
                  </a:lnTo>
                  <a:lnTo>
                    <a:pt x="354599" y="37163"/>
                  </a:lnTo>
                  <a:lnTo>
                    <a:pt x="367504" y="41844"/>
                  </a:lnTo>
                  <a:lnTo>
                    <a:pt x="382397" y="43560"/>
                  </a:lnTo>
                  <a:lnTo>
                    <a:pt x="396561" y="41844"/>
                  </a:lnTo>
                  <a:lnTo>
                    <a:pt x="407320" y="37163"/>
                  </a:lnTo>
                  <a:lnTo>
                    <a:pt x="413650" y="30220"/>
                  </a:lnTo>
                  <a:lnTo>
                    <a:pt x="414527" y="21716"/>
                  </a:lnTo>
                  <a:lnTo>
                    <a:pt x="409565" y="13233"/>
                  </a:lnTo>
                  <a:lnTo>
                    <a:pt x="399970" y="6334"/>
                  </a:lnTo>
                  <a:lnTo>
                    <a:pt x="387113" y="1696"/>
                  </a:lnTo>
                  <a:lnTo>
                    <a:pt x="372363" y="0"/>
                  </a:lnTo>
                  <a:close/>
                </a:path>
                <a:path w="2862579" h="1623060">
                  <a:moveTo>
                    <a:pt x="1096010" y="0"/>
                  </a:moveTo>
                  <a:lnTo>
                    <a:pt x="1082256" y="1696"/>
                  </a:lnTo>
                  <a:lnTo>
                    <a:pt x="1072276" y="6334"/>
                  </a:lnTo>
                  <a:lnTo>
                    <a:pt x="1066988" y="13233"/>
                  </a:lnTo>
                  <a:lnTo>
                    <a:pt x="1067308" y="21716"/>
                  </a:lnTo>
                  <a:lnTo>
                    <a:pt x="1073467" y="30220"/>
                  </a:lnTo>
                  <a:lnTo>
                    <a:pt x="1084103" y="37163"/>
                  </a:lnTo>
                  <a:lnTo>
                    <a:pt x="1097740" y="41844"/>
                  </a:lnTo>
                  <a:lnTo>
                    <a:pt x="1112901" y="43560"/>
                  </a:lnTo>
                  <a:lnTo>
                    <a:pt x="1126851" y="41844"/>
                  </a:lnTo>
                  <a:lnTo>
                    <a:pt x="1136872" y="37163"/>
                  </a:lnTo>
                  <a:lnTo>
                    <a:pt x="1142083" y="30220"/>
                  </a:lnTo>
                  <a:lnTo>
                    <a:pt x="1141602" y="21716"/>
                  </a:lnTo>
                  <a:lnTo>
                    <a:pt x="1135372" y="13233"/>
                  </a:lnTo>
                  <a:lnTo>
                    <a:pt x="1124712" y="6334"/>
                  </a:lnTo>
                  <a:lnTo>
                    <a:pt x="1111099" y="1696"/>
                  </a:lnTo>
                  <a:lnTo>
                    <a:pt x="1096010" y="0"/>
                  </a:lnTo>
                  <a:close/>
                </a:path>
                <a:path w="2862579" h="1623060">
                  <a:moveTo>
                    <a:pt x="108585" y="54609"/>
                  </a:moveTo>
                  <a:lnTo>
                    <a:pt x="94361" y="56348"/>
                  </a:lnTo>
                  <a:lnTo>
                    <a:pt x="83280" y="61087"/>
                  </a:lnTo>
                  <a:lnTo>
                    <a:pt x="76438" y="68111"/>
                  </a:lnTo>
                  <a:lnTo>
                    <a:pt x="74929" y="76707"/>
                  </a:lnTo>
                  <a:lnTo>
                    <a:pt x="79329" y="85451"/>
                  </a:lnTo>
                  <a:lnTo>
                    <a:pt x="88598" y="92551"/>
                  </a:lnTo>
                  <a:lnTo>
                    <a:pt x="101415" y="97317"/>
                  </a:lnTo>
                  <a:lnTo>
                    <a:pt x="116459" y="99059"/>
                  </a:lnTo>
                  <a:lnTo>
                    <a:pt x="130825" y="97317"/>
                  </a:lnTo>
                  <a:lnTo>
                    <a:pt x="141954" y="92551"/>
                  </a:lnTo>
                  <a:lnTo>
                    <a:pt x="148748" y="85451"/>
                  </a:lnTo>
                  <a:lnTo>
                    <a:pt x="150113" y="76707"/>
                  </a:lnTo>
                  <a:lnTo>
                    <a:pt x="145589" y="68111"/>
                  </a:lnTo>
                  <a:lnTo>
                    <a:pt x="136302" y="61087"/>
                  </a:lnTo>
                  <a:lnTo>
                    <a:pt x="123539" y="56348"/>
                  </a:lnTo>
                  <a:lnTo>
                    <a:pt x="108585" y="54609"/>
                  </a:lnTo>
                  <a:close/>
                </a:path>
                <a:path w="2862579" h="1623060">
                  <a:moveTo>
                    <a:pt x="200278" y="54609"/>
                  </a:moveTo>
                  <a:lnTo>
                    <a:pt x="186025" y="56348"/>
                  </a:lnTo>
                  <a:lnTo>
                    <a:pt x="175021" y="61087"/>
                  </a:lnTo>
                  <a:lnTo>
                    <a:pt x="168328" y="68111"/>
                  </a:lnTo>
                  <a:lnTo>
                    <a:pt x="167004" y="76707"/>
                  </a:lnTo>
                  <a:lnTo>
                    <a:pt x="171588" y="85451"/>
                  </a:lnTo>
                  <a:lnTo>
                    <a:pt x="181006" y="92551"/>
                  </a:lnTo>
                  <a:lnTo>
                    <a:pt x="193901" y="97317"/>
                  </a:lnTo>
                  <a:lnTo>
                    <a:pt x="208914" y="99059"/>
                  </a:lnTo>
                  <a:lnTo>
                    <a:pt x="223311" y="97317"/>
                  </a:lnTo>
                  <a:lnTo>
                    <a:pt x="234362" y="92551"/>
                  </a:lnTo>
                  <a:lnTo>
                    <a:pt x="241008" y="85451"/>
                  </a:lnTo>
                  <a:lnTo>
                    <a:pt x="242188" y="76707"/>
                  </a:lnTo>
                  <a:lnTo>
                    <a:pt x="237480" y="68111"/>
                  </a:lnTo>
                  <a:lnTo>
                    <a:pt x="228044" y="61087"/>
                  </a:lnTo>
                  <a:lnTo>
                    <a:pt x="215203" y="56348"/>
                  </a:lnTo>
                  <a:lnTo>
                    <a:pt x="200278" y="54609"/>
                  </a:lnTo>
                  <a:close/>
                </a:path>
                <a:path w="2862579" h="1623060">
                  <a:moveTo>
                    <a:pt x="750062" y="54609"/>
                  </a:moveTo>
                  <a:lnTo>
                    <a:pt x="735955" y="56348"/>
                  </a:lnTo>
                  <a:lnTo>
                    <a:pt x="725503" y="61087"/>
                  </a:lnTo>
                  <a:lnTo>
                    <a:pt x="719647" y="68111"/>
                  </a:lnTo>
                  <a:lnTo>
                    <a:pt x="719327" y="76707"/>
                  </a:lnTo>
                  <a:lnTo>
                    <a:pt x="724902" y="85451"/>
                  </a:lnTo>
                  <a:lnTo>
                    <a:pt x="735155" y="92551"/>
                  </a:lnTo>
                  <a:lnTo>
                    <a:pt x="748670" y="97317"/>
                  </a:lnTo>
                  <a:lnTo>
                    <a:pt x="764032" y="99059"/>
                  </a:lnTo>
                  <a:lnTo>
                    <a:pt x="778081" y="97317"/>
                  </a:lnTo>
                  <a:lnTo>
                    <a:pt x="788511" y="92551"/>
                  </a:lnTo>
                  <a:lnTo>
                    <a:pt x="794321" y="85451"/>
                  </a:lnTo>
                  <a:lnTo>
                    <a:pt x="794512" y="76707"/>
                  </a:lnTo>
                  <a:lnTo>
                    <a:pt x="788798" y="68111"/>
                  </a:lnTo>
                  <a:lnTo>
                    <a:pt x="778525" y="61087"/>
                  </a:lnTo>
                  <a:lnTo>
                    <a:pt x="765133" y="56348"/>
                  </a:lnTo>
                  <a:lnTo>
                    <a:pt x="750062" y="54609"/>
                  </a:lnTo>
                  <a:close/>
                </a:path>
                <a:path w="2862579" h="1623060">
                  <a:moveTo>
                    <a:pt x="841755" y="54609"/>
                  </a:moveTo>
                  <a:lnTo>
                    <a:pt x="827726" y="56348"/>
                  </a:lnTo>
                  <a:lnTo>
                    <a:pt x="817340" y="61087"/>
                  </a:lnTo>
                  <a:lnTo>
                    <a:pt x="811573" y="68111"/>
                  </a:lnTo>
                  <a:lnTo>
                    <a:pt x="811402" y="76707"/>
                  </a:lnTo>
                  <a:lnTo>
                    <a:pt x="817213" y="85451"/>
                  </a:lnTo>
                  <a:lnTo>
                    <a:pt x="827595" y="92551"/>
                  </a:lnTo>
                  <a:lnTo>
                    <a:pt x="841120" y="97317"/>
                  </a:lnTo>
                  <a:lnTo>
                    <a:pt x="856361" y="99059"/>
                  </a:lnTo>
                  <a:lnTo>
                    <a:pt x="870459" y="97317"/>
                  </a:lnTo>
                  <a:lnTo>
                    <a:pt x="880856" y="92551"/>
                  </a:lnTo>
                  <a:lnTo>
                    <a:pt x="886561" y="85451"/>
                  </a:lnTo>
                  <a:lnTo>
                    <a:pt x="886587" y="76707"/>
                  </a:lnTo>
                  <a:lnTo>
                    <a:pt x="880707" y="68111"/>
                  </a:lnTo>
                  <a:lnTo>
                    <a:pt x="870315" y="61087"/>
                  </a:lnTo>
                  <a:lnTo>
                    <a:pt x="856851" y="56348"/>
                  </a:lnTo>
                  <a:lnTo>
                    <a:pt x="841755" y="54609"/>
                  </a:lnTo>
                  <a:close/>
                </a:path>
                <a:path w="2862579" h="1623060">
                  <a:moveTo>
                    <a:pt x="934974" y="54609"/>
                  </a:moveTo>
                  <a:lnTo>
                    <a:pt x="920914" y="56348"/>
                  </a:lnTo>
                  <a:lnTo>
                    <a:pt x="910605" y="61087"/>
                  </a:lnTo>
                  <a:lnTo>
                    <a:pt x="904988" y="68111"/>
                  </a:lnTo>
                  <a:lnTo>
                    <a:pt x="905001" y="76707"/>
                  </a:lnTo>
                  <a:lnTo>
                    <a:pt x="910998" y="85451"/>
                  </a:lnTo>
                  <a:lnTo>
                    <a:pt x="921543" y="92551"/>
                  </a:lnTo>
                  <a:lnTo>
                    <a:pt x="935184" y="97317"/>
                  </a:lnTo>
                  <a:lnTo>
                    <a:pt x="950467" y="99059"/>
                  </a:lnTo>
                  <a:lnTo>
                    <a:pt x="964525" y="97317"/>
                  </a:lnTo>
                  <a:lnTo>
                    <a:pt x="974820" y="92551"/>
                  </a:lnTo>
                  <a:lnTo>
                    <a:pt x="980400" y="85451"/>
                  </a:lnTo>
                  <a:lnTo>
                    <a:pt x="980313" y="76707"/>
                  </a:lnTo>
                  <a:lnTo>
                    <a:pt x="974193" y="68111"/>
                  </a:lnTo>
                  <a:lnTo>
                    <a:pt x="963644" y="61087"/>
                  </a:lnTo>
                  <a:lnTo>
                    <a:pt x="950094" y="56348"/>
                  </a:lnTo>
                  <a:lnTo>
                    <a:pt x="934974" y="54609"/>
                  </a:lnTo>
                  <a:close/>
                </a:path>
                <a:path w="2862579" h="1623060">
                  <a:moveTo>
                    <a:pt x="1026540" y="54609"/>
                  </a:moveTo>
                  <a:lnTo>
                    <a:pt x="1012634" y="56348"/>
                  </a:lnTo>
                  <a:lnTo>
                    <a:pt x="1002442" y="61087"/>
                  </a:lnTo>
                  <a:lnTo>
                    <a:pt x="996965" y="68111"/>
                  </a:lnTo>
                  <a:lnTo>
                    <a:pt x="997203" y="76707"/>
                  </a:lnTo>
                  <a:lnTo>
                    <a:pt x="1003242" y="85451"/>
                  </a:lnTo>
                  <a:lnTo>
                    <a:pt x="1013888" y="92551"/>
                  </a:lnTo>
                  <a:lnTo>
                    <a:pt x="1027654" y="97317"/>
                  </a:lnTo>
                  <a:lnTo>
                    <a:pt x="1043051" y="99059"/>
                  </a:lnTo>
                  <a:lnTo>
                    <a:pt x="1057062" y="97317"/>
                  </a:lnTo>
                  <a:lnTo>
                    <a:pt x="1067228" y="92551"/>
                  </a:lnTo>
                  <a:lnTo>
                    <a:pt x="1072608" y="85451"/>
                  </a:lnTo>
                  <a:lnTo>
                    <a:pt x="1072261" y="76707"/>
                  </a:lnTo>
                  <a:lnTo>
                    <a:pt x="1066028" y="68111"/>
                  </a:lnTo>
                  <a:lnTo>
                    <a:pt x="1055354" y="61087"/>
                  </a:lnTo>
                  <a:lnTo>
                    <a:pt x="1041703" y="56348"/>
                  </a:lnTo>
                  <a:lnTo>
                    <a:pt x="1026540" y="54609"/>
                  </a:lnTo>
                  <a:close/>
                </a:path>
                <a:path w="2862579" h="1623060">
                  <a:moveTo>
                    <a:pt x="1118108" y="54609"/>
                  </a:moveTo>
                  <a:lnTo>
                    <a:pt x="1104245" y="56348"/>
                  </a:lnTo>
                  <a:lnTo>
                    <a:pt x="1094168" y="61087"/>
                  </a:lnTo>
                  <a:lnTo>
                    <a:pt x="1088854" y="68111"/>
                  </a:lnTo>
                  <a:lnTo>
                    <a:pt x="1089278" y="76707"/>
                  </a:lnTo>
                  <a:lnTo>
                    <a:pt x="1095555" y="85451"/>
                  </a:lnTo>
                  <a:lnTo>
                    <a:pt x="1106344" y="92551"/>
                  </a:lnTo>
                  <a:lnTo>
                    <a:pt x="1120157" y="97317"/>
                  </a:lnTo>
                  <a:lnTo>
                    <a:pt x="1135507" y="99059"/>
                  </a:lnTo>
                  <a:lnTo>
                    <a:pt x="1149548" y="97317"/>
                  </a:lnTo>
                  <a:lnTo>
                    <a:pt x="1159637" y="92551"/>
                  </a:lnTo>
                  <a:lnTo>
                    <a:pt x="1164867" y="85451"/>
                  </a:lnTo>
                  <a:lnTo>
                    <a:pt x="1164336" y="76707"/>
                  </a:lnTo>
                  <a:lnTo>
                    <a:pt x="1157987" y="68111"/>
                  </a:lnTo>
                  <a:lnTo>
                    <a:pt x="1147175" y="61087"/>
                  </a:lnTo>
                  <a:lnTo>
                    <a:pt x="1133385" y="56348"/>
                  </a:lnTo>
                  <a:lnTo>
                    <a:pt x="1118108" y="54609"/>
                  </a:lnTo>
                  <a:close/>
                </a:path>
                <a:path w="2862579" h="1623060">
                  <a:moveTo>
                    <a:pt x="1209675" y="54609"/>
                  </a:moveTo>
                  <a:lnTo>
                    <a:pt x="1195871" y="56348"/>
                  </a:lnTo>
                  <a:lnTo>
                    <a:pt x="1185926" y="61087"/>
                  </a:lnTo>
                  <a:lnTo>
                    <a:pt x="1180742" y="68111"/>
                  </a:lnTo>
                  <a:lnTo>
                    <a:pt x="1181227" y="76707"/>
                  </a:lnTo>
                  <a:lnTo>
                    <a:pt x="1187743" y="85451"/>
                  </a:lnTo>
                  <a:lnTo>
                    <a:pt x="1198689" y="92551"/>
                  </a:lnTo>
                  <a:lnTo>
                    <a:pt x="1212588" y="97317"/>
                  </a:lnTo>
                  <a:lnTo>
                    <a:pt x="1227963" y="99059"/>
                  </a:lnTo>
                  <a:lnTo>
                    <a:pt x="1241964" y="97317"/>
                  </a:lnTo>
                  <a:lnTo>
                    <a:pt x="1251965" y="92551"/>
                  </a:lnTo>
                  <a:lnTo>
                    <a:pt x="1257109" y="85451"/>
                  </a:lnTo>
                  <a:lnTo>
                    <a:pt x="1256538" y="76707"/>
                  </a:lnTo>
                  <a:lnTo>
                    <a:pt x="1249947" y="68111"/>
                  </a:lnTo>
                  <a:lnTo>
                    <a:pt x="1238964" y="61087"/>
                  </a:lnTo>
                  <a:lnTo>
                    <a:pt x="1225051" y="56348"/>
                  </a:lnTo>
                  <a:lnTo>
                    <a:pt x="1209675" y="54609"/>
                  </a:lnTo>
                  <a:close/>
                </a:path>
                <a:path w="2862579" h="1623060">
                  <a:moveTo>
                    <a:pt x="1301368" y="54609"/>
                  </a:moveTo>
                  <a:lnTo>
                    <a:pt x="1287591" y="56348"/>
                  </a:lnTo>
                  <a:lnTo>
                    <a:pt x="1277731" y="61087"/>
                  </a:lnTo>
                  <a:lnTo>
                    <a:pt x="1272704" y="68111"/>
                  </a:lnTo>
                  <a:lnTo>
                    <a:pt x="1273428" y="76707"/>
                  </a:lnTo>
                  <a:lnTo>
                    <a:pt x="1280005" y="85451"/>
                  </a:lnTo>
                  <a:lnTo>
                    <a:pt x="1291081" y="92551"/>
                  </a:lnTo>
                  <a:lnTo>
                    <a:pt x="1305111" y="97317"/>
                  </a:lnTo>
                  <a:lnTo>
                    <a:pt x="1320546" y="99059"/>
                  </a:lnTo>
                  <a:lnTo>
                    <a:pt x="1334521" y="97317"/>
                  </a:lnTo>
                  <a:lnTo>
                    <a:pt x="1344437" y="92551"/>
                  </a:lnTo>
                  <a:lnTo>
                    <a:pt x="1349424" y="85451"/>
                  </a:lnTo>
                  <a:lnTo>
                    <a:pt x="1348613" y="76707"/>
                  </a:lnTo>
                  <a:lnTo>
                    <a:pt x="1341856" y="68111"/>
                  </a:lnTo>
                  <a:lnTo>
                    <a:pt x="1330753" y="61087"/>
                  </a:lnTo>
                  <a:lnTo>
                    <a:pt x="1316769" y="56348"/>
                  </a:lnTo>
                  <a:lnTo>
                    <a:pt x="1301368" y="54609"/>
                  </a:lnTo>
                  <a:close/>
                </a:path>
                <a:path w="2862579" h="1623060">
                  <a:moveTo>
                    <a:pt x="1484884" y="54609"/>
                  </a:moveTo>
                  <a:lnTo>
                    <a:pt x="1471080" y="56348"/>
                  </a:lnTo>
                  <a:lnTo>
                    <a:pt x="1461325" y="61087"/>
                  </a:lnTo>
                  <a:lnTo>
                    <a:pt x="1456523" y="68111"/>
                  </a:lnTo>
                  <a:lnTo>
                    <a:pt x="1457579" y="76707"/>
                  </a:lnTo>
                  <a:lnTo>
                    <a:pt x="1464508" y="85451"/>
                  </a:lnTo>
                  <a:lnTo>
                    <a:pt x="1475866" y="92551"/>
                  </a:lnTo>
                  <a:lnTo>
                    <a:pt x="1490083" y="97317"/>
                  </a:lnTo>
                  <a:lnTo>
                    <a:pt x="1505585" y="99059"/>
                  </a:lnTo>
                  <a:lnTo>
                    <a:pt x="1519493" y="97317"/>
                  </a:lnTo>
                  <a:lnTo>
                    <a:pt x="1529222" y="92551"/>
                  </a:lnTo>
                  <a:lnTo>
                    <a:pt x="1533927" y="85451"/>
                  </a:lnTo>
                  <a:lnTo>
                    <a:pt x="1532763" y="76707"/>
                  </a:lnTo>
                  <a:lnTo>
                    <a:pt x="1525710" y="68111"/>
                  </a:lnTo>
                  <a:lnTo>
                    <a:pt x="1514348" y="61087"/>
                  </a:lnTo>
                  <a:lnTo>
                    <a:pt x="1500223" y="56348"/>
                  </a:lnTo>
                  <a:lnTo>
                    <a:pt x="1484884" y="54609"/>
                  </a:lnTo>
                  <a:close/>
                </a:path>
                <a:path w="2862579" h="1623060">
                  <a:moveTo>
                    <a:pt x="1576451" y="54609"/>
                  </a:moveTo>
                  <a:lnTo>
                    <a:pt x="1562764" y="56348"/>
                  </a:lnTo>
                  <a:lnTo>
                    <a:pt x="1553162" y="61087"/>
                  </a:lnTo>
                  <a:lnTo>
                    <a:pt x="1548536" y="68111"/>
                  </a:lnTo>
                  <a:lnTo>
                    <a:pt x="1549781" y="76707"/>
                  </a:lnTo>
                  <a:lnTo>
                    <a:pt x="1556859" y="85451"/>
                  </a:lnTo>
                  <a:lnTo>
                    <a:pt x="1568307" y="92551"/>
                  </a:lnTo>
                  <a:lnTo>
                    <a:pt x="1582588" y="97317"/>
                  </a:lnTo>
                  <a:lnTo>
                    <a:pt x="1598167" y="99059"/>
                  </a:lnTo>
                  <a:lnTo>
                    <a:pt x="1611979" y="97317"/>
                  </a:lnTo>
                  <a:lnTo>
                    <a:pt x="1621599" y="92551"/>
                  </a:lnTo>
                  <a:lnTo>
                    <a:pt x="1626171" y="85451"/>
                  </a:lnTo>
                  <a:lnTo>
                    <a:pt x="1624838" y="76707"/>
                  </a:lnTo>
                  <a:lnTo>
                    <a:pt x="1617670" y="68111"/>
                  </a:lnTo>
                  <a:lnTo>
                    <a:pt x="1606169" y="61087"/>
                  </a:lnTo>
                  <a:lnTo>
                    <a:pt x="1591905" y="56348"/>
                  </a:lnTo>
                  <a:lnTo>
                    <a:pt x="1576451" y="54609"/>
                  </a:lnTo>
                  <a:close/>
                </a:path>
                <a:path w="2862579" h="1623060">
                  <a:moveTo>
                    <a:pt x="1851533" y="54609"/>
                  </a:moveTo>
                  <a:lnTo>
                    <a:pt x="1837953" y="56348"/>
                  </a:lnTo>
                  <a:lnTo>
                    <a:pt x="1828625" y="61087"/>
                  </a:lnTo>
                  <a:lnTo>
                    <a:pt x="1824368" y="68111"/>
                  </a:lnTo>
                  <a:lnTo>
                    <a:pt x="1826006" y="76707"/>
                  </a:lnTo>
                  <a:lnTo>
                    <a:pt x="1833641" y="85451"/>
                  </a:lnTo>
                  <a:lnTo>
                    <a:pt x="1845564" y="92551"/>
                  </a:lnTo>
                  <a:lnTo>
                    <a:pt x="1860153" y="97317"/>
                  </a:lnTo>
                  <a:lnTo>
                    <a:pt x="1875789" y="99059"/>
                  </a:lnTo>
                  <a:lnTo>
                    <a:pt x="1889581" y="97317"/>
                  </a:lnTo>
                  <a:lnTo>
                    <a:pt x="1898967" y="92551"/>
                  </a:lnTo>
                  <a:lnTo>
                    <a:pt x="1903114" y="85451"/>
                  </a:lnTo>
                  <a:lnTo>
                    <a:pt x="1901189" y="76707"/>
                  </a:lnTo>
                  <a:lnTo>
                    <a:pt x="1893502" y="68111"/>
                  </a:lnTo>
                  <a:lnTo>
                    <a:pt x="1881600" y="61087"/>
                  </a:lnTo>
                  <a:lnTo>
                    <a:pt x="1867078" y="56348"/>
                  </a:lnTo>
                  <a:lnTo>
                    <a:pt x="1851533" y="54609"/>
                  </a:lnTo>
                  <a:close/>
                </a:path>
                <a:path w="2862579" h="1623060">
                  <a:moveTo>
                    <a:pt x="1943227" y="54609"/>
                  </a:moveTo>
                  <a:lnTo>
                    <a:pt x="1929620" y="56348"/>
                  </a:lnTo>
                  <a:lnTo>
                    <a:pt x="1920382" y="61087"/>
                  </a:lnTo>
                  <a:lnTo>
                    <a:pt x="1916312" y="68111"/>
                  </a:lnTo>
                  <a:lnTo>
                    <a:pt x="1918208" y="76707"/>
                  </a:lnTo>
                  <a:lnTo>
                    <a:pt x="1926030" y="85451"/>
                  </a:lnTo>
                  <a:lnTo>
                    <a:pt x="1938115" y="92551"/>
                  </a:lnTo>
                  <a:lnTo>
                    <a:pt x="1952819" y="97317"/>
                  </a:lnTo>
                  <a:lnTo>
                    <a:pt x="1968499" y="99059"/>
                  </a:lnTo>
                  <a:lnTo>
                    <a:pt x="1982158" y="97317"/>
                  </a:lnTo>
                  <a:lnTo>
                    <a:pt x="1991375" y="92551"/>
                  </a:lnTo>
                  <a:lnTo>
                    <a:pt x="1995378" y="85451"/>
                  </a:lnTo>
                  <a:lnTo>
                    <a:pt x="1993391" y="76707"/>
                  </a:lnTo>
                  <a:lnTo>
                    <a:pt x="1985464" y="68111"/>
                  </a:lnTo>
                  <a:lnTo>
                    <a:pt x="1973405" y="61087"/>
                  </a:lnTo>
                  <a:lnTo>
                    <a:pt x="1958798" y="56348"/>
                  </a:lnTo>
                  <a:lnTo>
                    <a:pt x="1943227" y="54609"/>
                  </a:lnTo>
                  <a:close/>
                </a:path>
                <a:path w="2862579" h="1623060">
                  <a:moveTo>
                    <a:pt x="118363" y="109219"/>
                  </a:moveTo>
                  <a:lnTo>
                    <a:pt x="103901" y="111001"/>
                  </a:lnTo>
                  <a:lnTo>
                    <a:pt x="92678" y="115855"/>
                  </a:lnTo>
                  <a:lnTo>
                    <a:pt x="85788" y="123043"/>
                  </a:lnTo>
                  <a:lnTo>
                    <a:pt x="84327" y="131825"/>
                  </a:lnTo>
                  <a:lnTo>
                    <a:pt x="88769" y="140775"/>
                  </a:lnTo>
                  <a:lnTo>
                    <a:pt x="98139" y="148082"/>
                  </a:lnTo>
                  <a:lnTo>
                    <a:pt x="111081" y="153007"/>
                  </a:lnTo>
                  <a:lnTo>
                    <a:pt x="126237" y="154812"/>
                  </a:lnTo>
                  <a:lnTo>
                    <a:pt x="140825" y="153007"/>
                  </a:lnTo>
                  <a:lnTo>
                    <a:pt x="152066" y="148082"/>
                  </a:lnTo>
                  <a:lnTo>
                    <a:pt x="158902" y="140775"/>
                  </a:lnTo>
                  <a:lnTo>
                    <a:pt x="160274" y="131825"/>
                  </a:lnTo>
                  <a:lnTo>
                    <a:pt x="155743" y="123043"/>
                  </a:lnTo>
                  <a:lnTo>
                    <a:pt x="146319" y="115855"/>
                  </a:lnTo>
                  <a:lnTo>
                    <a:pt x="133395" y="111001"/>
                  </a:lnTo>
                  <a:lnTo>
                    <a:pt x="118363" y="109219"/>
                  </a:lnTo>
                  <a:close/>
                </a:path>
                <a:path w="2862579" h="1623060">
                  <a:moveTo>
                    <a:pt x="304673" y="109219"/>
                  </a:moveTo>
                  <a:lnTo>
                    <a:pt x="290294" y="111001"/>
                  </a:lnTo>
                  <a:lnTo>
                    <a:pt x="279272" y="115855"/>
                  </a:lnTo>
                  <a:lnTo>
                    <a:pt x="272633" y="123043"/>
                  </a:lnTo>
                  <a:lnTo>
                    <a:pt x="271399" y="131825"/>
                  </a:lnTo>
                  <a:lnTo>
                    <a:pt x="276268" y="140775"/>
                  </a:lnTo>
                  <a:lnTo>
                    <a:pt x="285972" y="148082"/>
                  </a:lnTo>
                  <a:lnTo>
                    <a:pt x="299152" y="153007"/>
                  </a:lnTo>
                  <a:lnTo>
                    <a:pt x="314451" y="154812"/>
                  </a:lnTo>
                  <a:lnTo>
                    <a:pt x="328898" y="153007"/>
                  </a:lnTo>
                  <a:lnTo>
                    <a:pt x="339915" y="148082"/>
                  </a:lnTo>
                  <a:lnTo>
                    <a:pt x="346455" y="140775"/>
                  </a:lnTo>
                  <a:lnTo>
                    <a:pt x="347472" y="131825"/>
                  </a:lnTo>
                  <a:lnTo>
                    <a:pt x="342588" y="123043"/>
                  </a:lnTo>
                  <a:lnTo>
                    <a:pt x="332882" y="115855"/>
                  </a:lnTo>
                  <a:lnTo>
                    <a:pt x="319772" y="111001"/>
                  </a:lnTo>
                  <a:lnTo>
                    <a:pt x="304673" y="109219"/>
                  </a:lnTo>
                  <a:close/>
                </a:path>
                <a:path w="2862579" h="1623060">
                  <a:moveTo>
                    <a:pt x="396239" y="109219"/>
                  </a:moveTo>
                  <a:lnTo>
                    <a:pt x="381942" y="111001"/>
                  </a:lnTo>
                  <a:lnTo>
                    <a:pt x="371014" y="115855"/>
                  </a:lnTo>
                  <a:lnTo>
                    <a:pt x="364539" y="123043"/>
                  </a:lnTo>
                  <a:lnTo>
                    <a:pt x="363600" y="131825"/>
                  </a:lnTo>
                  <a:lnTo>
                    <a:pt x="368601" y="140775"/>
                  </a:lnTo>
                  <a:lnTo>
                    <a:pt x="378460" y="148082"/>
                  </a:lnTo>
                  <a:lnTo>
                    <a:pt x="391747" y="153007"/>
                  </a:lnTo>
                  <a:lnTo>
                    <a:pt x="407035" y="154812"/>
                  </a:lnTo>
                  <a:lnTo>
                    <a:pt x="421457" y="153007"/>
                  </a:lnTo>
                  <a:lnTo>
                    <a:pt x="432403" y="148082"/>
                  </a:lnTo>
                  <a:lnTo>
                    <a:pt x="438824" y="140775"/>
                  </a:lnTo>
                  <a:lnTo>
                    <a:pt x="439674" y="131825"/>
                  </a:lnTo>
                  <a:lnTo>
                    <a:pt x="434494" y="123043"/>
                  </a:lnTo>
                  <a:lnTo>
                    <a:pt x="424624" y="115855"/>
                  </a:lnTo>
                  <a:lnTo>
                    <a:pt x="411420" y="111001"/>
                  </a:lnTo>
                  <a:lnTo>
                    <a:pt x="396239" y="109219"/>
                  </a:lnTo>
                  <a:close/>
                </a:path>
                <a:path w="2862579" h="1623060">
                  <a:moveTo>
                    <a:pt x="489458" y="109219"/>
                  </a:moveTo>
                  <a:lnTo>
                    <a:pt x="475148" y="111001"/>
                  </a:lnTo>
                  <a:lnTo>
                    <a:pt x="464327" y="115855"/>
                  </a:lnTo>
                  <a:lnTo>
                    <a:pt x="458007" y="123043"/>
                  </a:lnTo>
                  <a:lnTo>
                    <a:pt x="457200" y="131825"/>
                  </a:lnTo>
                  <a:lnTo>
                    <a:pt x="462367" y="140775"/>
                  </a:lnTo>
                  <a:lnTo>
                    <a:pt x="472344" y="148082"/>
                  </a:lnTo>
                  <a:lnTo>
                    <a:pt x="485703" y="153007"/>
                  </a:lnTo>
                  <a:lnTo>
                    <a:pt x="501014" y="154812"/>
                  </a:lnTo>
                  <a:lnTo>
                    <a:pt x="515411" y="153007"/>
                  </a:lnTo>
                  <a:lnTo>
                    <a:pt x="526272" y="148082"/>
                  </a:lnTo>
                  <a:lnTo>
                    <a:pt x="532536" y="140775"/>
                  </a:lnTo>
                  <a:lnTo>
                    <a:pt x="533146" y="131825"/>
                  </a:lnTo>
                  <a:lnTo>
                    <a:pt x="527909" y="123043"/>
                  </a:lnTo>
                  <a:lnTo>
                    <a:pt x="517921" y="115855"/>
                  </a:lnTo>
                  <a:lnTo>
                    <a:pt x="504624" y="111001"/>
                  </a:lnTo>
                  <a:lnTo>
                    <a:pt x="489458" y="109219"/>
                  </a:lnTo>
                  <a:close/>
                </a:path>
                <a:path w="2862579" h="1623060">
                  <a:moveTo>
                    <a:pt x="674242" y="109219"/>
                  </a:moveTo>
                  <a:lnTo>
                    <a:pt x="660054" y="111001"/>
                  </a:lnTo>
                  <a:lnTo>
                    <a:pt x="649414" y="115855"/>
                  </a:lnTo>
                  <a:lnTo>
                    <a:pt x="643346" y="123043"/>
                  </a:lnTo>
                  <a:lnTo>
                    <a:pt x="642874" y="131825"/>
                  </a:lnTo>
                  <a:lnTo>
                    <a:pt x="648378" y="140775"/>
                  </a:lnTo>
                  <a:lnTo>
                    <a:pt x="658622" y="148082"/>
                  </a:lnTo>
                  <a:lnTo>
                    <a:pt x="672199" y="153007"/>
                  </a:lnTo>
                  <a:lnTo>
                    <a:pt x="687704" y="154812"/>
                  </a:lnTo>
                  <a:lnTo>
                    <a:pt x="701962" y="153007"/>
                  </a:lnTo>
                  <a:lnTo>
                    <a:pt x="712612" y="148082"/>
                  </a:lnTo>
                  <a:lnTo>
                    <a:pt x="718619" y="140775"/>
                  </a:lnTo>
                  <a:lnTo>
                    <a:pt x="718947" y="131825"/>
                  </a:lnTo>
                  <a:lnTo>
                    <a:pt x="713301" y="123043"/>
                  </a:lnTo>
                  <a:lnTo>
                    <a:pt x="703024" y="115855"/>
                  </a:lnTo>
                  <a:lnTo>
                    <a:pt x="689532" y="111001"/>
                  </a:lnTo>
                  <a:lnTo>
                    <a:pt x="674242" y="109219"/>
                  </a:lnTo>
                  <a:close/>
                </a:path>
                <a:path w="2862579" h="1623060">
                  <a:moveTo>
                    <a:pt x="767461" y="109219"/>
                  </a:moveTo>
                  <a:lnTo>
                    <a:pt x="753242" y="111001"/>
                  </a:lnTo>
                  <a:lnTo>
                    <a:pt x="742680" y="115855"/>
                  </a:lnTo>
                  <a:lnTo>
                    <a:pt x="736760" y="123043"/>
                  </a:lnTo>
                  <a:lnTo>
                    <a:pt x="736473" y="131825"/>
                  </a:lnTo>
                  <a:lnTo>
                    <a:pt x="742162" y="140775"/>
                  </a:lnTo>
                  <a:lnTo>
                    <a:pt x="752554" y="148082"/>
                  </a:lnTo>
                  <a:lnTo>
                    <a:pt x="766208" y="153007"/>
                  </a:lnTo>
                  <a:lnTo>
                    <a:pt x="781685" y="154812"/>
                  </a:lnTo>
                  <a:lnTo>
                    <a:pt x="795972" y="153007"/>
                  </a:lnTo>
                  <a:lnTo>
                    <a:pt x="806545" y="148082"/>
                  </a:lnTo>
                  <a:lnTo>
                    <a:pt x="812403" y="140775"/>
                  </a:lnTo>
                  <a:lnTo>
                    <a:pt x="812546" y="131825"/>
                  </a:lnTo>
                  <a:lnTo>
                    <a:pt x="806715" y="123043"/>
                  </a:lnTo>
                  <a:lnTo>
                    <a:pt x="796289" y="115855"/>
                  </a:lnTo>
                  <a:lnTo>
                    <a:pt x="782720" y="111001"/>
                  </a:lnTo>
                  <a:lnTo>
                    <a:pt x="767461" y="109219"/>
                  </a:lnTo>
                  <a:close/>
                </a:path>
                <a:path w="2862579" h="1623060">
                  <a:moveTo>
                    <a:pt x="860678" y="109219"/>
                  </a:moveTo>
                  <a:lnTo>
                    <a:pt x="846486" y="111001"/>
                  </a:lnTo>
                  <a:lnTo>
                    <a:pt x="836009" y="115855"/>
                  </a:lnTo>
                  <a:lnTo>
                    <a:pt x="830246" y="123043"/>
                  </a:lnTo>
                  <a:lnTo>
                    <a:pt x="830199" y="131825"/>
                  </a:lnTo>
                  <a:lnTo>
                    <a:pt x="836001" y="140775"/>
                  </a:lnTo>
                  <a:lnTo>
                    <a:pt x="846518" y="148082"/>
                  </a:lnTo>
                  <a:lnTo>
                    <a:pt x="860274" y="153007"/>
                  </a:lnTo>
                  <a:lnTo>
                    <a:pt x="875791" y="154812"/>
                  </a:lnTo>
                  <a:lnTo>
                    <a:pt x="890037" y="153007"/>
                  </a:lnTo>
                  <a:lnTo>
                    <a:pt x="900509" y="148082"/>
                  </a:lnTo>
                  <a:lnTo>
                    <a:pt x="906242" y="140775"/>
                  </a:lnTo>
                  <a:lnTo>
                    <a:pt x="906272" y="131825"/>
                  </a:lnTo>
                  <a:lnTo>
                    <a:pt x="900273" y="123043"/>
                  </a:lnTo>
                  <a:lnTo>
                    <a:pt x="889714" y="115855"/>
                  </a:lnTo>
                  <a:lnTo>
                    <a:pt x="876036" y="111001"/>
                  </a:lnTo>
                  <a:lnTo>
                    <a:pt x="860678" y="109219"/>
                  </a:lnTo>
                  <a:close/>
                </a:path>
                <a:path w="2862579" h="1623060">
                  <a:moveTo>
                    <a:pt x="953770" y="109219"/>
                  </a:moveTo>
                  <a:lnTo>
                    <a:pt x="939674" y="111001"/>
                  </a:lnTo>
                  <a:lnTo>
                    <a:pt x="929306" y="115855"/>
                  </a:lnTo>
                  <a:lnTo>
                    <a:pt x="923676" y="123043"/>
                  </a:lnTo>
                  <a:lnTo>
                    <a:pt x="923798" y="131825"/>
                  </a:lnTo>
                  <a:lnTo>
                    <a:pt x="929804" y="140775"/>
                  </a:lnTo>
                  <a:lnTo>
                    <a:pt x="940514" y="148082"/>
                  </a:lnTo>
                  <a:lnTo>
                    <a:pt x="954391" y="153007"/>
                  </a:lnTo>
                  <a:lnTo>
                    <a:pt x="969899" y="154812"/>
                  </a:lnTo>
                  <a:lnTo>
                    <a:pt x="984045" y="153007"/>
                  </a:lnTo>
                  <a:lnTo>
                    <a:pt x="994394" y="148082"/>
                  </a:lnTo>
                  <a:lnTo>
                    <a:pt x="999956" y="140775"/>
                  </a:lnTo>
                  <a:lnTo>
                    <a:pt x="999743" y="131825"/>
                  </a:lnTo>
                  <a:lnTo>
                    <a:pt x="993649" y="123043"/>
                  </a:lnTo>
                  <a:lnTo>
                    <a:pt x="982995" y="115855"/>
                  </a:lnTo>
                  <a:lnTo>
                    <a:pt x="969222" y="111001"/>
                  </a:lnTo>
                  <a:lnTo>
                    <a:pt x="953770" y="109219"/>
                  </a:lnTo>
                  <a:close/>
                </a:path>
                <a:path w="2862579" h="1623060">
                  <a:moveTo>
                    <a:pt x="1045337" y="109219"/>
                  </a:moveTo>
                  <a:lnTo>
                    <a:pt x="1031285" y="111001"/>
                  </a:lnTo>
                  <a:lnTo>
                    <a:pt x="1021032" y="115855"/>
                  </a:lnTo>
                  <a:lnTo>
                    <a:pt x="1015565" y="123043"/>
                  </a:lnTo>
                  <a:lnTo>
                    <a:pt x="1015873" y="131825"/>
                  </a:lnTo>
                  <a:lnTo>
                    <a:pt x="1022099" y="140775"/>
                  </a:lnTo>
                  <a:lnTo>
                    <a:pt x="1032922" y="148082"/>
                  </a:lnTo>
                  <a:lnTo>
                    <a:pt x="1046841" y="153007"/>
                  </a:lnTo>
                  <a:lnTo>
                    <a:pt x="1062354" y="154812"/>
                  </a:lnTo>
                  <a:lnTo>
                    <a:pt x="1076604" y="153007"/>
                  </a:lnTo>
                  <a:lnTo>
                    <a:pt x="1086913" y="148082"/>
                  </a:lnTo>
                  <a:lnTo>
                    <a:pt x="1092340" y="140775"/>
                  </a:lnTo>
                  <a:lnTo>
                    <a:pt x="1091946" y="131825"/>
                  </a:lnTo>
                  <a:lnTo>
                    <a:pt x="1085592" y="123043"/>
                  </a:lnTo>
                  <a:lnTo>
                    <a:pt x="1074737" y="115855"/>
                  </a:lnTo>
                  <a:lnTo>
                    <a:pt x="1060834" y="111001"/>
                  </a:lnTo>
                  <a:lnTo>
                    <a:pt x="1045337" y="109219"/>
                  </a:lnTo>
                  <a:close/>
                </a:path>
                <a:path w="2862579" h="1623060">
                  <a:moveTo>
                    <a:pt x="1138682" y="109219"/>
                  </a:moveTo>
                  <a:lnTo>
                    <a:pt x="1124598" y="111001"/>
                  </a:lnTo>
                  <a:lnTo>
                    <a:pt x="1114409" y="115855"/>
                  </a:lnTo>
                  <a:lnTo>
                    <a:pt x="1109053" y="123043"/>
                  </a:lnTo>
                  <a:lnTo>
                    <a:pt x="1109472" y="131825"/>
                  </a:lnTo>
                  <a:lnTo>
                    <a:pt x="1115885" y="140775"/>
                  </a:lnTo>
                  <a:lnTo>
                    <a:pt x="1126871" y="148082"/>
                  </a:lnTo>
                  <a:lnTo>
                    <a:pt x="1140904" y="153007"/>
                  </a:lnTo>
                  <a:lnTo>
                    <a:pt x="1156462" y="154812"/>
                  </a:lnTo>
                  <a:lnTo>
                    <a:pt x="1170668" y="153007"/>
                  </a:lnTo>
                  <a:lnTo>
                    <a:pt x="1180861" y="148082"/>
                  </a:lnTo>
                  <a:lnTo>
                    <a:pt x="1186126" y="140775"/>
                  </a:lnTo>
                  <a:lnTo>
                    <a:pt x="1185545" y="131825"/>
                  </a:lnTo>
                  <a:lnTo>
                    <a:pt x="1179079" y="123043"/>
                  </a:lnTo>
                  <a:lnTo>
                    <a:pt x="1168114" y="115855"/>
                  </a:lnTo>
                  <a:lnTo>
                    <a:pt x="1154148" y="111001"/>
                  </a:lnTo>
                  <a:lnTo>
                    <a:pt x="1138682" y="109219"/>
                  </a:lnTo>
                  <a:close/>
                </a:path>
                <a:path w="2862579" h="1623060">
                  <a:moveTo>
                    <a:pt x="1231900" y="109219"/>
                  </a:moveTo>
                  <a:lnTo>
                    <a:pt x="1217914" y="111001"/>
                  </a:lnTo>
                  <a:lnTo>
                    <a:pt x="1207833" y="115855"/>
                  </a:lnTo>
                  <a:lnTo>
                    <a:pt x="1202610" y="123043"/>
                  </a:lnTo>
                  <a:lnTo>
                    <a:pt x="1203198" y="131825"/>
                  </a:lnTo>
                  <a:lnTo>
                    <a:pt x="1209760" y="140775"/>
                  </a:lnTo>
                  <a:lnTo>
                    <a:pt x="1220835" y="148082"/>
                  </a:lnTo>
                  <a:lnTo>
                    <a:pt x="1234934" y="153007"/>
                  </a:lnTo>
                  <a:lnTo>
                    <a:pt x="1250568" y="154812"/>
                  </a:lnTo>
                  <a:lnTo>
                    <a:pt x="1264679" y="153007"/>
                  </a:lnTo>
                  <a:lnTo>
                    <a:pt x="1274778" y="148082"/>
                  </a:lnTo>
                  <a:lnTo>
                    <a:pt x="1279947" y="140775"/>
                  </a:lnTo>
                  <a:lnTo>
                    <a:pt x="1279271" y="131825"/>
                  </a:lnTo>
                  <a:lnTo>
                    <a:pt x="1272547" y="123043"/>
                  </a:lnTo>
                  <a:lnTo>
                    <a:pt x="1261395" y="115855"/>
                  </a:lnTo>
                  <a:lnTo>
                    <a:pt x="1247338" y="111001"/>
                  </a:lnTo>
                  <a:lnTo>
                    <a:pt x="1231900" y="109219"/>
                  </a:lnTo>
                  <a:close/>
                </a:path>
                <a:path w="2862579" h="1623060">
                  <a:moveTo>
                    <a:pt x="1323593" y="109219"/>
                  </a:moveTo>
                  <a:lnTo>
                    <a:pt x="1309578" y="111001"/>
                  </a:lnTo>
                  <a:lnTo>
                    <a:pt x="1299575" y="115855"/>
                  </a:lnTo>
                  <a:lnTo>
                    <a:pt x="1294501" y="123043"/>
                  </a:lnTo>
                  <a:lnTo>
                    <a:pt x="1295273" y="131825"/>
                  </a:lnTo>
                  <a:lnTo>
                    <a:pt x="1302039" y="140775"/>
                  </a:lnTo>
                  <a:lnTo>
                    <a:pt x="1313307" y="148082"/>
                  </a:lnTo>
                  <a:lnTo>
                    <a:pt x="1327527" y="153007"/>
                  </a:lnTo>
                  <a:lnTo>
                    <a:pt x="1343152" y="154812"/>
                  </a:lnTo>
                  <a:lnTo>
                    <a:pt x="1357270" y="153007"/>
                  </a:lnTo>
                  <a:lnTo>
                    <a:pt x="1367234" y="148082"/>
                  </a:lnTo>
                  <a:lnTo>
                    <a:pt x="1372173" y="140775"/>
                  </a:lnTo>
                  <a:lnTo>
                    <a:pt x="1371218" y="131825"/>
                  </a:lnTo>
                  <a:lnTo>
                    <a:pt x="1364420" y="123043"/>
                  </a:lnTo>
                  <a:lnTo>
                    <a:pt x="1353216" y="115855"/>
                  </a:lnTo>
                  <a:lnTo>
                    <a:pt x="1339107" y="111001"/>
                  </a:lnTo>
                  <a:lnTo>
                    <a:pt x="1323593" y="109219"/>
                  </a:lnTo>
                  <a:close/>
                </a:path>
                <a:path w="2862579" h="1623060">
                  <a:moveTo>
                    <a:pt x="1416812" y="109219"/>
                  </a:moveTo>
                  <a:lnTo>
                    <a:pt x="1402838" y="111001"/>
                  </a:lnTo>
                  <a:lnTo>
                    <a:pt x="1392936" y="115855"/>
                  </a:lnTo>
                  <a:lnTo>
                    <a:pt x="1387986" y="123043"/>
                  </a:lnTo>
                  <a:lnTo>
                    <a:pt x="1388872" y="131825"/>
                  </a:lnTo>
                  <a:lnTo>
                    <a:pt x="1395805" y="140775"/>
                  </a:lnTo>
                  <a:lnTo>
                    <a:pt x="1407191" y="148082"/>
                  </a:lnTo>
                  <a:lnTo>
                    <a:pt x="1421483" y="153007"/>
                  </a:lnTo>
                  <a:lnTo>
                    <a:pt x="1437132" y="154812"/>
                  </a:lnTo>
                  <a:lnTo>
                    <a:pt x="1451246" y="153007"/>
                  </a:lnTo>
                  <a:lnTo>
                    <a:pt x="1461182" y="148082"/>
                  </a:lnTo>
                  <a:lnTo>
                    <a:pt x="1466046" y="140775"/>
                  </a:lnTo>
                  <a:lnTo>
                    <a:pt x="1464944" y="131825"/>
                  </a:lnTo>
                  <a:lnTo>
                    <a:pt x="1457942" y="123043"/>
                  </a:lnTo>
                  <a:lnTo>
                    <a:pt x="1446545" y="115855"/>
                  </a:lnTo>
                  <a:lnTo>
                    <a:pt x="1432315" y="111001"/>
                  </a:lnTo>
                  <a:lnTo>
                    <a:pt x="1416812" y="109219"/>
                  </a:lnTo>
                  <a:close/>
                </a:path>
                <a:path w="2862579" h="1623060">
                  <a:moveTo>
                    <a:pt x="1510030" y="109219"/>
                  </a:moveTo>
                  <a:lnTo>
                    <a:pt x="1496028" y="111001"/>
                  </a:lnTo>
                  <a:lnTo>
                    <a:pt x="1486217" y="115855"/>
                  </a:lnTo>
                  <a:lnTo>
                    <a:pt x="1481454" y="123043"/>
                  </a:lnTo>
                  <a:lnTo>
                    <a:pt x="1482597" y="131825"/>
                  </a:lnTo>
                  <a:lnTo>
                    <a:pt x="1489664" y="140775"/>
                  </a:lnTo>
                  <a:lnTo>
                    <a:pt x="1501219" y="148082"/>
                  </a:lnTo>
                  <a:lnTo>
                    <a:pt x="1515655" y="153007"/>
                  </a:lnTo>
                  <a:lnTo>
                    <a:pt x="1531365" y="154812"/>
                  </a:lnTo>
                  <a:lnTo>
                    <a:pt x="1545365" y="153007"/>
                  </a:lnTo>
                  <a:lnTo>
                    <a:pt x="1555162" y="148082"/>
                  </a:lnTo>
                  <a:lnTo>
                    <a:pt x="1559887" y="140775"/>
                  </a:lnTo>
                  <a:lnTo>
                    <a:pt x="1558670" y="131825"/>
                  </a:lnTo>
                  <a:lnTo>
                    <a:pt x="1551481" y="123043"/>
                  </a:lnTo>
                  <a:lnTo>
                    <a:pt x="1539922" y="115855"/>
                  </a:lnTo>
                  <a:lnTo>
                    <a:pt x="1525577" y="111001"/>
                  </a:lnTo>
                  <a:lnTo>
                    <a:pt x="1510030" y="109219"/>
                  </a:lnTo>
                  <a:close/>
                </a:path>
                <a:path w="2862579" h="1623060">
                  <a:moveTo>
                    <a:pt x="1603247" y="109219"/>
                  </a:moveTo>
                  <a:lnTo>
                    <a:pt x="1589343" y="111001"/>
                  </a:lnTo>
                  <a:lnTo>
                    <a:pt x="1579641" y="115855"/>
                  </a:lnTo>
                  <a:lnTo>
                    <a:pt x="1575012" y="123043"/>
                  </a:lnTo>
                  <a:lnTo>
                    <a:pt x="1576323" y="131825"/>
                  </a:lnTo>
                  <a:lnTo>
                    <a:pt x="1583557" y="140775"/>
                  </a:lnTo>
                  <a:lnTo>
                    <a:pt x="1595231" y="148082"/>
                  </a:lnTo>
                  <a:lnTo>
                    <a:pt x="1609738" y="153007"/>
                  </a:lnTo>
                  <a:lnTo>
                    <a:pt x="1625472" y="154812"/>
                  </a:lnTo>
                  <a:lnTo>
                    <a:pt x="1639448" y="153007"/>
                  </a:lnTo>
                  <a:lnTo>
                    <a:pt x="1649174" y="148082"/>
                  </a:lnTo>
                  <a:lnTo>
                    <a:pt x="1653780" y="140775"/>
                  </a:lnTo>
                  <a:lnTo>
                    <a:pt x="1652396" y="131825"/>
                  </a:lnTo>
                  <a:lnTo>
                    <a:pt x="1645021" y="123043"/>
                  </a:lnTo>
                  <a:lnTo>
                    <a:pt x="1633299" y="115855"/>
                  </a:lnTo>
                  <a:lnTo>
                    <a:pt x="1618839" y="111001"/>
                  </a:lnTo>
                  <a:lnTo>
                    <a:pt x="1603247" y="109219"/>
                  </a:lnTo>
                  <a:close/>
                </a:path>
                <a:path w="2862579" h="1623060">
                  <a:moveTo>
                    <a:pt x="1694941" y="109219"/>
                  </a:moveTo>
                  <a:lnTo>
                    <a:pt x="1681059" y="111001"/>
                  </a:lnTo>
                  <a:lnTo>
                    <a:pt x="1671415" y="115855"/>
                  </a:lnTo>
                  <a:lnTo>
                    <a:pt x="1666867" y="123043"/>
                  </a:lnTo>
                  <a:lnTo>
                    <a:pt x="1668271" y="131825"/>
                  </a:lnTo>
                  <a:lnTo>
                    <a:pt x="1675798" y="140775"/>
                  </a:lnTo>
                  <a:lnTo>
                    <a:pt x="1687623" y="148082"/>
                  </a:lnTo>
                  <a:lnTo>
                    <a:pt x="1702186" y="153007"/>
                  </a:lnTo>
                  <a:lnTo>
                    <a:pt x="1717929" y="154812"/>
                  </a:lnTo>
                  <a:lnTo>
                    <a:pt x="1731914" y="153007"/>
                  </a:lnTo>
                  <a:lnTo>
                    <a:pt x="1741519" y="148082"/>
                  </a:lnTo>
                  <a:lnTo>
                    <a:pt x="1745932" y="140775"/>
                  </a:lnTo>
                  <a:lnTo>
                    <a:pt x="1744344" y="131825"/>
                  </a:lnTo>
                  <a:lnTo>
                    <a:pt x="1736875" y="123043"/>
                  </a:lnTo>
                  <a:lnTo>
                    <a:pt x="1725072" y="115855"/>
                  </a:lnTo>
                  <a:lnTo>
                    <a:pt x="1710555" y="111001"/>
                  </a:lnTo>
                  <a:lnTo>
                    <a:pt x="1694941" y="109219"/>
                  </a:lnTo>
                  <a:close/>
                </a:path>
                <a:path w="2862579" h="1623060">
                  <a:moveTo>
                    <a:pt x="1788160" y="109219"/>
                  </a:moveTo>
                  <a:lnTo>
                    <a:pt x="1774320" y="111001"/>
                  </a:lnTo>
                  <a:lnTo>
                    <a:pt x="1764791" y="115855"/>
                  </a:lnTo>
                  <a:lnTo>
                    <a:pt x="1760406" y="123043"/>
                  </a:lnTo>
                  <a:lnTo>
                    <a:pt x="1761997" y="131825"/>
                  </a:lnTo>
                  <a:lnTo>
                    <a:pt x="1769657" y="140775"/>
                  </a:lnTo>
                  <a:lnTo>
                    <a:pt x="1781651" y="148082"/>
                  </a:lnTo>
                  <a:lnTo>
                    <a:pt x="1796359" y="153007"/>
                  </a:lnTo>
                  <a:lnTo>
                    <a:pt x="1812163" y="154812"/>
                  </a:lnTo>
                  <a:lnTo>
                    <a:pt x="1826069" y="153007"/>
                  </a:lnTo>
                  <a:lnTo>
                    <a:pt x="1835594" y="148082"/>
                  </a:lnTo>
                  <a:lnTo>
                    <a:pt x="1839880" y="140775"/>
                  </a:lnTo>
                  <a:lnTo>
                    <a:pt x="1838070" y="131825"/>
                  </a:lnTo>
                  <a:lnTo>
                    <a:pt x="1830433" y="123043"/>
                  </a:lnTo>
                  <a:lnTo>
                    <a:pt x="1818497" y="115855"/>
                  </a:lnTo>
                  <a:lnTo>
                    <a:pt x="1803870" y="111001"/>
                  </a:lnTo>
                  <a:lnTo>
                    <a:pt x="1788160" y="109219"/>
                  </a:lnTo>
                  <a:close/>
                </a:path>
                <a:path w="2862579" h="1623060">
                  <a:moveTo>
                    <a:pt x="1881378" y="109219"/>
                  </a:moveTo>
                  <a:lnTo>
                    <a:pt x="1867636" y="111001"/>
                  </a:lnTo>
                  <a:lnTo>
                    <a:pt x="1858216" y="115855"/>
                  </a:lnTo>
                  <a:lnTo>
                    <a:pt x="1853963" y="123043"/>
                  </a:lnTo>
                  <a:lnTo>
                    <a:pt x="1855723" y="131825"/>
                  </a:lnTo>
                  <a:lnTo>
                    <a:pt x="1863568" y="140775"/>
                  </a:lnTo>
                  <a:lnTo>
                    <a:pt x="1875710" y="148082"/>
                  </a:lnTo>
                  <a:lnTo>
                    <a:pt x="1890496" y="153007"/>
                  </a:lnTo>
                  <a:lnTo>
                    <a:pt x="1906269" y="154812"/>
                  </a:lnTo>
                  <a:lnTo>
                    <a:pt x="1920206" y="153007"/>
                  </a:lnTo>
                  <a:lnTo>
                    <a:pt x="1929653" y="148082"/>
                  </a:lnTo>
                  <a:lnTo>
                    <a:pt x="1933791" y="140775"/>
                  </a:lnTo>
                  <a:lnTo>
                    <a:pt x="1931796" y="131825"/>
                  </a:lnTo>
                  <a:lnTo>
                    <a:pt x="1923990" y="123043"/>
                  </a:lnTo>
                  <a:lnTo>
                    <a:pt x="1911921" y="115855"/>
                  </a:lnTo>
                  <a:lnTo>
                    <a:pt x="1897185" y="111001"/>
                  </a:lnTo>
                  <a:lnTo>
                    <a:pt x="1881378" y="109219"/>
                  </a:lnTo>
                  <a:close/>
                </a:path>
                <a:path w="2862579" h="1623060">
                  <a:moveTo>
                    <a:pt x="1973198" y="109219"/>
                  </a:moveTo>
                  <a:lnTo>
                    <a:pt x="1959373" y="111001"/>
                  </a:lnTo>
                  <a:lnTo>
                    <a:pt x="1950037" y="115855"/>
                  </a:lnTo>
                  <a:lnTo>
                    <a:pt x="1945963" y="123043"/>
                  </a:lnTo>
                  <a:lnTo>
                    <a:pt x="1947926" y="131825"/>
                  </a:lnTo>
                  <a:lnTo>
                    <a:pt x="1955867" y="140775"/>
                  </a:lnTo>
                  <a:lnTo>
                    <a:pt x="1968119" y="148082"/>
                  </a:lnTo>
                  <a:lnTo>
                    <a:pt x="1983037" y="153007"/>
                  </a:lnTo>
                  <a:lnTo>
                    <a:pt x="1998980" y="154812"/>
                  </a:lnTo>
                  <a:lnTo>
                    <a:pt x="2012781" y="153007"/>
                  </a:lnTo>
                  <a:lnTo>
                    <a:pt x="2022046" y="148082"/>
                  </a:lnTo>
                  <a:lnTo>
                    <a:pt x="2026001" y="140775"/>
                  </a:lnTo>
                  <a:lnTo>
                    <a:pt x="2023871" y="131825"/>
                  </a:lnTo>
                  <a:lnTo>
                    <a:pt x="2015882" y="123043"/>
                  </a:lnTo>
                  <a:lnTo>
                    <a:pt x="2003679" y="115855"/>
                  </a:lnTo>
                  <a:lnTo>
                    <a:pt x="1988903" y="111001"/>
                  </a:lnTo>
                  <a:lnTo>
                    <a:pt x="1973198" y="109219"/>
                  </a:lnTo>
                  <a:close/>
                </a:path>
                <a:path w="2862579" h="1623060">
                  <a:moveTo>
                    <a:pt x="2066289" y="109219"/>
                  </a:moveTo>
                  <a:lnTo>
                    <a:pt x="2052617" y="111001"/>
                  </a:lnTo>
                  <a:lnTo>
                    <a:pt x="2043398" y="115855"/>
                  </a:lnTo>
                  <a:lnTo>
                    <a:pt x="2039465" y="123043"/>
                  </a:lnTo>
                  <a:lnTo>
                    <a:pt x="2041652" y="131825"/>
                  </a:lnTo>
                  <a:lnTo>
                    <a:pt x="2049760" y="140775"/>
                  </a:lnTo>
                  <a:lnTo>
                    <a:pt x="2062130" y="148082"/>
                  </a:lnTo>
                  <a:lnTo>
                    <a:pt x="2077120" y="153007"/>
                  </a:lnTo>
                  <a:lnTo>
                    <a:pt x="2093087" y="154812"/>
                  </a:lnTo>
                  <a:lnTo>
                    <a:pt x="2106884" y="153007"/>
                  </a:lnTo>
                  <a:lnTo>
                    <a:pt x="2116121" y="148082"/>
                  </a:lnTo>
                  <a:lnTo>
                    <a:pt x="2120001" y="140775"/>
                  </a:lnTo>
                  <a:lnTo>
                    <a:pt x="2117724" y="131825"/>
                  </a:lnTo>
                  <a:lnTo>
                    <a:pt x="2109491" y="123043"/>
                  </a:lnTo>
                  <a:lnTo>
                    <a:pt x="2097103" y="115855"/>
                  </a:lnTo>
                  <a:lnTo>
                    <a:pt x="2082166" y="111001"/>
                  </a:lnTo>
                  <a:lnTo>
                    <a:pt x="2066289" y="109219"/>
                  </a:lnTo>
                  <a:close/>
                </a:path>
                <a:path w="2862579" h="1623060">
                  <a:moveTo>
                    <a:pt x="2159508" y="109219"/>
                  </a:moveTo>
                  <a:lnTo>
                    <a:pt x="2145879" y="111001"/>
                  </a:lnTo>
                  <a:lnTo>
                    <a:pt x="2136775" y="115855"/>
                  </a:lnTo>
                  <a:lnTo>
                    <a:pt x="2133004" y="123043"/>
                  </a:lnTo>
                  <a:lnTo>
                    <a:pt x="2135378" y="131825"/>
                  </a:lnTo>
                  <a:lnTo>
                    <a:pt x="2143652" y="140775"/>
                  </a:lnTo>
                  <a:lnTo>
                    <a:pt x="2156142" y="148082"/>
                  </a:lnTo>
                  <a:lnTo>
                    <a:pt x="2171203" y="153007"/>
                  </a:lnTo>
                  <a:lnTo>
                    <a:pt x="2187193" y="154812"/>
                  </a:lnTo>
                  <a:lnTo>
                    <a:pt x="2200947" y="153007"/>
                  </a:lnTo>
                  <a:lnTo>
                    <a:pt x="2210069" y="148082"/>
                  </a:lnTo>
                  <a:lnTo>
                    <a:pt x="2213786" y="140775"/>
                  </a:lnTo>
                  <a:lnTo>
                    <a:pt x="2211323" y="131825"/>
                  </a:lnTo>
                  <a:lnTo>
                    <a:pt x="2202959" y="123043"/>
                  </a:lnTo>
                  <a:lnTo>
                    <a:pt x="2190416" y="115855"/>
                  </a:lnTo>
                  <a:lnTo>
                    <a:pt x="2175373" y="111001"/>
                  </a:lnTo>
                  <a:lnTo>
                    <a:pt x="2159508" y="109219"/>
                  </a:lnTo>
                  <a:close/>
                </a:path>
                <a:path w="2862579" h="1623060">
                  <a:moveTo>
                    <a:pt x="2251329" y="109219"/>
                  </a:moveTo>
                  <a:lnTo>
                    <a:pt x="2237722" y="111001"/>
                  </a:lnTo>
                  <a:lnTo>
                    <a:pt x="2228675" y="115855"/>
                  </a:lnTo>
                  <a:lnTo>
                    <a:pt x="2224986" y="123043"/>
                  </a:lnTo>
                  <a:lnTo>
                    <a:pt x="2227453" y="131825"/>
                  </a:lnTo>
                  <a:lnTo>
                    <a:pt x="2235932" y="140775"/>
                  </a:lnTo>
                  <a:lnTo>
                    <a:pt x="2248614" y="148082"/>
                  </a:lnTo>
                  <a:lnTo>
                    <a:pt x="2263796" y="153007"/>
                  </a:lnTo>
                  <a:lnTo>
                    <a:pt x="2279777" y="154812"/>
                  </a:lnTo>
                  <a:lnTo>
                    <a:pt x="2293506" y="153007"/>
                  </a:lnTo>
                  <a:lnTo>
                    <a:pt x="2302557" y="148082"/>
                  </a:lnTo>
                  <a:lnTo>
                    <a:pt x="2306155" y="140775"/>
                  </a:lnTo>
                  <a:lnTo>
                    <a:pt x="2303526" y="131825"/>
                  </a:lnTo>
                  <a:lnTo>
                    <a:pt x="2294995" y="123043"/>
                  </a:lnTo>
                  <a:lnTo>
                    <a:pt x="2282332" y="115855"/>
                  </a:lnTo>
                  <a:lnTo>
                    <a:pt x="2267217" y="111001"/>
                  </a:lnTo>
                  <a:lnTo>
                    <a:pt x="2251329" y="109219"/>
                  </a:lnTo>
                  <a:close/>
                </a:path>
                <a:path w="2862579" h="1623060">
                  <a:moveTo>
                    <a:pt x="2344546" y="109219"/>
                  </a:moveTo>
                  <a:lnTo>
                    <a:pt x="2330983" y="111001"/>
                  </a:lnTo>
                  <a:lnTo>
                    <a:pt x="2322052" y="115855"/>
                  </a:lnTo>
                  <a:lnTo>
                    <a:pt x="2318525" y="123043"/>
                  </a:lnTo>
                  <a:lnTo>
                    <a:pt x="2321179" y="131825"/>
                  </a:lnTo>
                  <a:lnTo>
                    <a:pt x="2329842" y="140775"/>
                  </a:lnTo>
                  <a:lnTo>
                    <a:pt x="2342673" y="148082"/>
                  </a:lnTo>
                  <a:lnTo>
                    <a:pt x="2357933" y="153007"/>
                  </a:lnTo>
                  <a:lnTo>
                    <a:pt x="2373884" y="154812"/>
                  </a:lnTo>
                  <a:lnTo>
                    <a:pt x="2387643" y="153007"/>
                  </a:lnTo>
                  <a:lnTo>
                    <a:pt x="2396616" y="148082"/>
                  </a:lnTo>
                  <a:lnTo>
                    <a:pt x="2400065" y="140775"/>
                  </a:lnTo>
                  <a:lnTo>
                    <a:pt x="2397252" y="131825"/>
                  </a:lnTo>
                  <a:lnTo>
                    <a:pt x="2388516" y="123043"/>
                  </a:lnTo>
                  <a:lnTo>
                    <a:pt x="2375662" y="115855"/>
                  </a:lnTo>
                  <a:lnTo>
                    <a:pt x="2360425" y="111001"/>
                  </a:lnTo>
                  <a:lnTo>
                    <a:pt x="2344546" y="109219"/>
                  </a:lnTo>
                  <a:close/>
                </a:path>
                <a:path w="2862579" h="1623060">
                  <a:moveTo>
                    <a:pt x="2437891" y="109219"/>
                  </a:moveTo>
                  <a:lnTo>
                    <a:pt x="2424352" y="111001"/>
                  </a:lnTo>
                  <a:lnTo>
                    <a:pt x="2415492" y="115855"/>
                  </a:lnTo>
                  <a:lnTo>
                    <a:pt x="2412085" y="123043"/>
                  </a:lnTo>
                  <a:lnTo>
                    <a:pt x="2414905" y="131825"/>
                  </a:lnTo>
                  <a:lnTo>
                    <a:pt x="2423737" y="140775"/>
                  </a:lnTo>
                  <a:lnTo>
                    <a:pt x="2436701" y="148082"/>
                  </a:lnTo>
                  <a:lnTo>
                    <a:pt x="2452070" y="153007"/>
                  </a:lnTo>
                  <a:lnTo>
                    <a:pt x="2468117" y="154812"/>
                  </a:lnTo>
                  <a:lnTo>
                    <a:pt x="2481780" y="153007"/>
                  </a:lnTo>
                  <a:lnTo>
                    <a:pt x="2490644" y="148082"/>
                  </a:lnTo>
                  <a:lnTo>
                    <a:pt x="2493960" y="140775"/>
                  </a:lnTo>
                  <a:lnTo>
                    <a:pt x="2490978" y="131825"/>
                  </a:lnTo>
                  <a:lnTo>
                    <a:pt x="2482076" y="123043"/>
                  </a:lnTo>
                  <a:lnTo>
                    <a:pt x="2469102" y="115855"/>
                  </a:lnTo>
                  <a:lnTo>
                    <a:pt x="2453794" y="111001"/>
                  </a:lnTo>
                  <a:lnTo>
                    <a:pt x="2437891" y="109219"/>
                  </a:lnTo>
                  <a:close/>
                </a:path>
                <a:path w="2862579" h="1623060">
                  <a:moveTo>
                    <a:pt x="2529586" y="109219"/>
                  </a:moveTo>
                  <a:lnTo>
                    <a:pt x="2516016" y="111001"/>
                  </a:lnTo>
                  <a:lnTo>
                    <a:pt x="2507234" y="115855"/>
                  </a:lnTo>
                  <a:lnTo>
                    <a:pt x="2503975" y="123043"/>
                  </a:lnTo>
                  <a:lnTo>
                    <a:pt x="2506980" y="131825"/>
                  </a:lnTo>
                  <a:lnTo>
                    <a:pt x="2515998" y="140775"/>
                  </a:lnTo>
                  <a:lnTo>
                    <a:pt x="2529125" y="148082"/>
                  </a:lnTo>
                  <a:lnTo>
                    <a:pt x="2544609" y="153007"/>
                  </a:lnTo>
                  <a:lnTo>
                    <a:pt x="2560701" y="154812"/>
                  </a:lnTo>
                  <a:lnTo>
                    <a:pt x="2574266" y="153007"/>
                  </a:lnTo>
                  <a:lnTo>
                    <a:pt x="2583021" y="148082"/>
                  </a:lnTo>
                  <a:lnTo>
                    <a:pt x="2586204" y="140775"/>
                  </a:lnTo>
                  <a:lnTo>
                    <a:pt x="2583053" y="131825"/>
                  </a:lnTo>
                  <a:lnTo>
                    <a:pt x="2574002" y="123043"/>
                  </a:lnTo>
                  <a:lnTo>
                    <a:pt x="2560939" y="115855"/>
                  </a:lnTo>
                  <a:lnTo>
                    <a:pt x="2545566" y="111001"/>
                  </a:lnTo>
                  <a:lnTo>
                    <a:pt x="2529586" y="109219"/>
                  </a:lnTo>
                  <a:close/>
                </a:path>
                <a:path w="2862579" h="1623060">
                  <a:moveTo>
                    <a:pt x="34925" y="163702"/>
                  </a:moveTo>
                  <a:lnTo>
                    <a:pt x="20252" y="165530"/>
                  </a:lnTo>
                  <a:lnTo>
                    <a:pt x="8794" y="170513"/>
                  </a:lnTo>
                  <a:lnTo>
                    <a:pt x="1670" y="177901"/>
                  </a:lnTo>
                  <a:lnTo>
                    <a:pt x="0" y="186943"/>
                  </a:lnTo>
                  <a:lnTo>
                    <a:pt x="4373" y="196080"/>
                  </a:lnTo>
                  <a:lnTo>
                    <a:pt x="13747" y="203549"/>
                  </a:lnTo>
                  <a:lnTo>
                    <a:pt x="26789" y="208589"/>
                  </a:lnTo>
                  <a:lnTo>
                    <a:pt x="42163" y="210438"/>
                  </a:lnTo>
                  <a:lnTo>
                    <a:pt x="56905" y="208589"/>
                  </a:lnTo>
                  <a:lnTo>
                    <a:pt x="68373" y="203549"/>
                  </a:lnTo>
                  <a:lnTo>
                    <a:pt x="75436" y="196080"/>
                  </a:lnTo>
                  <a:lnTo>
                    <a:pt x="76962" y="186943"/>
                  </a:lnTo>
                  <a:lnTo>
                    <a:pt x="72447" y="177901"/>
                  </a:lnTo>
                  <a:lnTo>
                    <a:pt x="63039" y="170513"/>
                  </a:lnTo>
                  <a:lnTo>
                    <a:pt x="50083" y="165530"/>
                  </a:lnTo>
                  <a:lnTo>
                    <a:pt x="34925" y="163702"/>
                  </a:lnTo>
                  <a:close/>
                </a:path>
                <a:path w="2862579" h="1623060">
                  <a:moveTo>
                    <a:pt x="128015" y="163702"/>
                  </a:moveTo>
                  <a:lnTo>
                    <a:pt x="113440" y="165530"/>
                  </a:lnTo>
                  <a:lnTo>
                    <a:pt x="102092" y="170513"/>
                  </a:lnTo>
                  <a:lnTo>
                    <a:pt x="95101" y="177901"/>
                  </a:lnTo>
                  <a:lnTo>
                    <a:pt x="93599" y="186943"/>
                  </a:lnTo>
                  <a:lnTo>
                    <a:pt x="98212" y="196080"/>
                  </a:lnTo>
                  <a:lnTo>
                    <a:pt x="107743" y="203549"/>
                  </a:lnTo>
                  <a:lnTo>
                    <a:pt x="120870" y="208589"/>
                  </a:lnTo>
                  <a:lnTo>
                    <a:pt x="136271" y="210438"/>
                  </a:lnTo>
                  <a:lnTo>
                    <a:pt x="150915" y="208589"/>
                  </a:lnTo>
                  <a:lnTo>
                    <a:pt x="162274" y="203549"/>
                  </a:lnTo>
                  <a:lnTo>
                    <a:pt x="169203" y="196080"/>
                  </a:lnTo>
                  <a:lnTo>
                    <a:pt x="170561" y="186943"/>
                  </a:lnTo>
                  <a:lnTo>
                    <a:pt x="165860" y="177901"/>
                  </a:lnTo>
                  <a:lnTo>
                    <a:pt x="156289" y="170513"/>
                  </a:lnTo>
                  <a:lnTo>
                    <a:pt x="143218" y="165530"/>
                  </a:lnTo>
                  <a:lnTo>
                    <a:pt x="128015" y="163702"/>
                  </a:lnTo>
                  <a:close/>
                </a:path>
                <a:path w="2862579" h="1623060">
                  <a:moveTo>
                    <a:pt x="221361" y="163702"/>
                  </a:moveTo>
                  <a:lnTo>
                    <a:pt x="206736" y="165530"/>
                  </a:lnTo>
                  <a:lnTo>
                    <a:pt x="195421" y="170513"/>
                  </a:lnTo>
                  <a:lnTo>
                    <a:pt x="188535" y="177901"/>
                  </a:lnTo>
                  <a:lnTo>
                    <a:pt x="187198" y="186943"/>
                  </a:lnTo>
                  <a:lnTo>
                    <a:pt x="191998" y="196080"/>
                  </a:lnTo>
                  <a:lnTo>
                    <a:pt x="201691" y="203549"/>
                  </a:lnTo>
                  <a:lnTo>
                    <a:pt x="214933" y="208589"/>
                  </a:lnTo>
                  <a:lnTo>
                    <a:pt x="230377" y="210438"/>
                  </a:lnTo>
                  <a:lnTo>
                    <a:pt x="244998" y="208589"/>
                  </a:lnTo>
                  <a:lnTo>
                    <a:pt x="256286" y="203549"/>
                  </a:lnTo>
                  <a:lnTo>
                    <a:pt x="263096" y="196080"/>
                  </a:lnTo>
                  <a:lnTo>
                    <a:pt x="264287" y="186943"/>
                  </a:lnTo>
                  <a:lnTo>
                    <a:pt x="259401" y="177901"/>
                  </a:lnTo>
                  <a:lnTo>
                    <a:pt x="249682" y="170513"/>
                  </a:lnTo>
                  <a:lnTo>
                    <a:pt x="236533" y="165530"/>
                  </a:lnTo>
                  <a:lnTo>
                    <a:pt x="221361" y="163702"/>
                  </a:lnTo>
                  <a:close/>
                </a:path>
                <a:path w="2862579" h="1623060">
                  <a:moveTo>
                    <a:pt x="315975" y="163702"/>
                  </a:moveTo>
                  <a:lnTo>
                    <a:pt x="301394" y="165530"/>
                  </a:lnTo>
                  <a:lnTo>
                    <a:pt x="290195" y="170513"/>
                  </a:lnTo>
                  <a:lnTo>
                    <a:pt x="283471" y="177901"/>
                  </a:lnTo>
                  <a:lnTo>
                    <a:pt x="282321" y="186943"/>
                  </a:lnTo>
                  <a:lnTo>
                    <a:pt x="287252" y="196080"/>
                  </a:lnTo>
                  <a:lnTo>
                    <a:pt x="297100" y="203549"/>
                  </a:lnTo>
                  <a:lnTo>
                    <a:pt x="310449" y="208589"/>
                  </a:lnTo>
                  <a:lnTo>
                    <a:pt x="325882" y="210438"/>
                  </a:lnTo>
                  <a:lnTo>
                    <a:pt x="340512" y="208589"/>
                  </a:lnTo>
                  <a:lnTo>
                    <a:pt x="351678" y="203549"/>
                  </a:lnTo>
                  <a:lnTo>
                    <a:pt x="358296" y="196080"/>
                  </a:lnTo>
                  <a:lnTo>
                    <a:pt x="359283" y="186943"/>
                  </a:lnTo>
                  <a:lnTo>
                    <a:pt x="354320" y="177901"/>
                  </a:lnTo>
                  <a:lnTo>
                    <a:pt x="344535" y="170513"/>
                  </a:lnTo>
                  <a:lnTo>
                    <a:pt x="331297" y="165530"/>
                  </a:lnTo>
                  <a:lnTo>
                    <a:pt x="315975" y="163702"/>
                  </a:lnTo>
                  <a:close/>
                </a:path>
                <a:path w="2862579" h="1623060">
                  <a:moveTo>
                    <a:pt x="409193" y="163702"/>
                  </a:moveTo>
                  <a:lnTo>
                    <a:pt x="394600" y="165530"/>
                  </a:lnTo>
                  <a:lnTo>
                    <a:pt x="383508" y="170513"/>
                  </a:lnTo>
                  <a:lnTo>
                    <a:pt x="376939" y="177901"/>
                  </a:lnTo>
                  <a:lnTo>
                    <a:pt x="375920" y="186943"/>
                  </a:lnTo>
                  <a:lnTo>
                    <a:pt x="381039" y="196080"/>
                  </a:lnTo>
                  <a:lnTo>
                    <a:pt x="391064" y="203549"/>
                  </a:lnTo>
                  <a:lnTo>
                    <a:pt x="404566" y="208589"/>
                  </a:lnTo>
                  <a:lnTo>
                    <a:pt x="420115" y="210438"/>
                  </a:lnTo>
                  <a:lnTo>
                    <a:pt x="434631" y="208589"/>
                  </a:lnTo>
                  <a:lnTo>
                    <a:pt x="445658" y="203549"/>
                  </a:lnTo>
                  <a:lnTo>
                    <a:pt x="452137" y="196080"/>
                  </a:lnTo>
                  <a:lnTo>
                    <a:pt x="453009" y="186943"/>
                  </a:lnTo>
                  <a:lnTo>
                    <a:pt x="447788" y="177901"/>
                  </a:lnTo>
                  <a:lnTo>
                    <a:pt x="437816" y="170513"/>
                  </a:lnTo>
                  <a:lnTo>
                    <a:pt x="424487" y="165530"/>
                  </a:lnTo>
                  <a:lnTo>
                    <a:pt x="409193" y="163702"/>
                  </a:lnTo>
                  <a:close/>
                </a:path>
                <a:path w="2862579" h="1623060">
                  <a:moveTo>
                    <a:pt x="503809" y="163702"/>
                  </a:moveTo>
                  <a:lnTo>
                    <a:pt x="489334" y="165530"/>
                  </a:lnTo>
                  <a:lnTo>
                    <a:pt x="478409" y="170513"/>
                  </a:lnTo>
                  <a:lnTo>
                    <a:pt x="472055" y="177901"/>
                  </a:lnTo>
                  <a:lnTo>
                    <a:pt x="471297" y="186943"/>
                  </a:lnTo>
                  <a:lnTo>
                    <a:pt x="476507" y="196080"/>
                  </a:lnTo>
                  <a:lnTo>
                    <a:pt x="486600" y="203549"/>
                  </a:lnTo>
                  <a:lnTo>
                    <a:pt x="500122" y="208589"/>
                  </a:lnTo>
                  <a:lnTo>
                    <a:pt x="515620" y="210438"/>
                  </a:lnTo>
                  <a:lnTo>
                    <a:pt x="530183" y="208589"/>
                  </a:lnTo>
                  <a:lnTo>
                    <a:pt x="541162" y="203549"/>
                  </a:lnTo>
                  <a:lnTo>
                    <a:pt x="547498" y="196080"/>
                  </a:lnTo>
                  <a:lnTo>
                    <a:pt x="548132" y="186943"/>
                  </a:lnTo>
                  <a:lnTo>
                    <a:pt x="542796" y="177901"/>
                  </a:lnTo>
                  <a:lnTo>
                    <a:pt x="532685" y="170513"/>
                  </a:lnTo>
                  <a:lnTo>
                    <a:pt x="519217" y="165530"/>
                  </a:lnTo>
                  <a:lnTo>
                    <a:pt x="503809" y="163702"/>
                  </a:lnTo>
                  <a:close/>
                </a:path>
                <a:path w="2862579" h="1623060">
                  <a:moveTo>
                    <a:pt x="597026" y="163702"/>
                  </a:moveTo>
                  <a:lnTo>
                    <a:pt x="582505" y="165530"/>
                  </a:lnTo>
                  <a:lnTo>
                    <a:pt x="571626" y="170513"/>
                  </a:lnTo>
                  <a:lnTo>
                    <a:pt x="565415" y="177901"/>
                  </a:lnTo>
                  <a:lnTo>
                    <a:pt x="564896" y="186943"/>
                  </a:lnTo>
                  <a:lnTo>
                    <a:pt x="570293" y="196080"/>
                  </a:lnTo>
                  <a:lnTo>
                    <a:pt x="580548" y="203549"/>
                  </a:lnTo>
                  <a:lnTo>
                    <a:pt x="594185" y="208589"/>
                  </a:lnTo>
                  <a:lnTo>
                    <a:pt x="609726" y="210438"/>
                  </a:lnTo>
                  <a:lnTo>
                    <a:pt x="624248" y="208589"/>
                  </a:lnTo>
                  <a:lnTo>
                    <a:pt x="635126" y="203549"/>
                  </a:lnTo>
                  <a:lnTo>
                    <a:pt x="641338" y="196080"/>
                  </a:lnTo>
                  <a:lnTo>
                    <a:pt x="641858" y="186943"/>
                  </a:lnTo>
                  <a:lnTo>
                    <a:pt x="636264" y="177901"/>
                  </a:lnTo>
                  <a:lnTo>
                    <a:pt x="625967" y="170513"/>
                  </a:lnTo>
                  <a:lnTo>
                    <a:pt x="612407" y="165530"/>
                  </a:lnTo>
                  <a:lnTo>
                    <a:pt x="597026" y="163702"/>
                  </a:lnTo>
                  <a:close/>
                </a:path>
                <a:path w="2862579" h="1623060">
                  <a:moveTo>
                    <a:pt x="691768" y="163702"/>
                  </a:moveTo>
                  <a:lnTo>
                    <a:pt x="677342" y="165530"/>
                  </a:lnTo>
                  <a:lnTo>
                    <a:pt x="666559" y="170513"/>
                  </a:lnTo>
                  <a:lnTo>
                    <a:pt x="660443" y="177901"/>
                  </a:lnTo>
                  <a:lnTo>
                    <a:pt x="660018" y="186943"/>
                  </a:lnTo>
                  <a:lnTo>
                    <a:pt x="665638" y="196080"/>
                  </a:lnTo>
                  <a:lnTo>
                    <a:pt x="676020" y="203549"/>
                  </a:lnTo>
                  <a:lnTo>
                    <a:pt x="689737" y="208589"/>
                  </a:lnTo>
                  <a:lnTo>
                    <a:pt x="705358" y="210438"/>
                  </a:lnTo>
                  <a:lnTo>
                    <a:pt x="719836" y="208589"/>
                  </a:lnTo>
                  <a:lnTo>
                    <a:pt x="730599" y="203549"/>
                  </a:lnTo>
                  <a:lnTo>
                    <a:pt x="736647" y="196080"/>
                  </a:lnTo>
                  <a:lnTo>
                    <a:pt x="736980" y="186943"/>
                  </a:lnTo>
                  <a:lnTo>
                    <a:pt x="731291" y="177901"/>
                  </a:lnTo>
                  <a:lnTo>
                    <a:pt x="720899" y="170513"/>
                  </a:lnTo>
                  <a:lnTo>
                    <a:pt x="707245" y="165530"/>
                  </a:lnTo>
                  <a:lnTo>
                    <a:pt x="691768" y="163702"/>
                  </a:lnTo>
                  <a:close/>
                </a:path>
                <a:path w="2862579" h="1623060">
                  <a:moveTo>
                    <a:pt x="784987" y="163702"/>
                  </a:moveTo>
                  <a:lnTo>
                    <a:pt x="770655" y="165530"/>
                  </a:lnTo>
                  <a:lnTo>
                    <a:pt x="759967" y="170513"/>
                  </a:lnTo>
                  <a:lnTo>
                    <a:pt x="753947" y="177901"/>
                  </a:lnTo>
                  <a:lnTo>
                    <a:pt x="753617" y="186943"/>
                  </a:lnTo>
                  <a:lnTo>
                    <a:pt x="759442" y="196080"/>
                  </a:lnTo>
                  <a:lnTo>
                    <a:pt x="770016" y="203549"/>
                  </a:lnTo>
                  <a:lnTo>
                    <a:pt x="783853" y="208589"/>
                  </a:lnTo>
                  <a:lnTo>
                    <a:pt x="799464" y="210438"/>
                  </a:lnTo>
                  <a:lnTo>
                    <a:pt x="813899" y="208589"/>
                  </a:lnTo>
                  <a:lnTo>
                    <a:pt x="824547" y="203549"/>
                  </a:lnTo>
                  <a:lnTo>
                    <a:pt x="830433" y="196080"/>
                  </a:lnTo>
                  <a:lnTo>
                    <a:pt x="830579" y="186943"/>
                  </a:lnTo>
                  <a:lnTo>
                    <a:pt x="824706" y="177901"/>
                  </a:lnTo>
                  <a:lnTo>
                    <a:pt x="814165" y="170513"/>
                  </a:lnTo>
                  <a:lnTo>
                    <a:pt x="800433" y="165530"/>
                  </a:lnTo>
                  <a:lnTo>
                    <a:pt x="784987" y="163702"/>
                  </a:lnTo>
                  <a:close/>
                </a:path>
                <a:path w="2862579" h="1623060">
                  <a:moveTo>
                    <a:pt x="879601" y="163702"/>
                  </a:moveTo>
                  <a:lnTo>
                    <a:pt x="865314" y="165530"/>
                  </a:lnTo>
                  <a:lnTo>
                    <a:pt x="854741" y="170513"/>
                  </a:lnTo>
                  <a:lnTo>
                    <a:pt x="848883" y="177901"/>
                  </a:lnTo>
                  <a:lnTo>
                    <a:pt x="848740" y="186943"/>
                  </a:lnTo>
                  <a:lnTo>
                    <a:pt x="854805" y="196080"/>
                  </a:lnTo>
                  <a:lnTo>
                    <a:pt x="865536" y="203549"/>
                  </a:lnTo>
                  <a:lnTo>
                    <a:pt x="879459" y="208589"/>
                  </a:lnTo>
                  <a:lnTo>
                    <a:pt x="895096" y="210438"/>
                  </a:lnTo>
                  <a:lnTo>
                    <a:pt x="909524" y="208589"/>
                  </a:lnTo>
                  <a:lnTo>
                    <a:pt x="920130" y="203549"/>
                  </a:lnTo>
                  <a:lnTo>
                    <a:pt x="925903" y="196080"/>
                  </a:lnTo>
                  <a:lnTo>
                    <a:pt x="925829" y="186943"/>
                  </a:lnTo>
                  <a:lnTo>
                    <a:pt x="919767" y="177901"/>
                  </a:lnTo>
                  <a:lnTo>
                    <a:pt x="909050" y="170513"/>
                  </a:lnTo>
                  <a:lnTo>
                    <a:pt x="895165" y="165530"/>
                  </a:lnTo>
                  <a:lnTo>
                    <a:pt x="879601" y="163702"/>
                  </a:lnTo>
                  <a:close/>
                </a:path>
                <a:path w="2862579" h="1623060">
                  <a:moveTo>
                    <a:pt x="972947" y="163702"/>
                  </a:moveTo>
                  <a:lnTo>
                    <a:pt x="958629" y="165530"/>
                  </a:lnTo>
                  <a:lnTo>
                    <a:pt x="948134" y="170513"/>
                  </a:lnTo>
                  <a:lnTo>
                    <a:pt x="942425" y="177901"/>
                  </a:lnTo>
                  <a:lnTo>
                    <a:pt x="942466" y="186943"/>
                  </a:lnTo>
                  <a:lnTo>
                    <a:pt x="948646" y="196080"/>
                  </a:lnTo>
                  <a:lnTo>
                    <a:pt x="959516" y="203549"/>
                  </a:lnTo>
                  <a:lnTo>
                    <a:pt x="973578" y="208589"/>
                  </a:lnTo>
                  <a:lnTo>
                    <a:pt x="989329" y="210438"/>
                  </a:lnTo>
                  <a:lnTo>
                    <a:pt x="1003641" y="208589"/>
                  </a:lnTo>
                  <a:lnTo>
                    <a:pt x="1014094" y="203549"/>
                  </a:lnTo>
                  <a:lnTo>
                    <a:pt x="1019690" y="196080"/>
                  </a:lnTo>
                  <a:lnTo>
                    <a:pt x="1019428" y="186943"/>
                  </a:lnTo>
                  <a:lnTo>
                    <a:pt x="1013202" y="177901"/>
                  </a:lnTo>
                  <a:lnTo>
                    <a:pt x="1002379" y="170513"/>
                  </a:lnTo>
                  <a:lnTo>
                    <a:pt x="988460" y="165530"/>
                  </a:lnTo>
                  <a:lnTo>
                    <a:pt x="972947" y="163702"/>
                  </a:lnTo>
                  <a:close/>
                </a:path>
                <a:path w="2862579" h="1623060">
                  <a:moveTo>
                    <a:pt x="1066038" y="163702"/>
                  </a:moveTo>
                  <a:lnTo>
                    <a:pt x="1051817" y="165530"/>
                  </a:lnTo>
                  <a:lnTo>
                    <a:pt x="1041431" y="170513"/>
                  </a:lnTo>
                  <a:lnTo>
                    <a:pt x="1035855" y="177901"/>
                  </a:lnTo>
                  <a:lnTo>
                    <a:pt x="1036065" y="186943"/>
                  </a:lnTo>
                  <a:lnTo>
                    <a:pt x="1042483" y="196080"/>
                  </a:lnTo>
                  <a:lnTo>
                    <a:pt x="1053496" y="203549"/>
                  </a:lnTo>
                  <a:lnTo>
                    <a:pt x="1067605" y="208589"/>
                  </a:lnTo>
                  <a:lnTo>
                    <a:pt x="1083310" y="210438"/>
                  </a:lnTo>
                  <a:lnTo>
                    <a:pt x="1097653" y="208589"/>
                  </a:lnTo>
                  <a:lnTo>
                    <a:pt x="1108043" y="203549"/>
                  </a:lnTo>
                  <a:lnTo>
                    <a:pt x="1113528" y="196080"/>
                  </a:lnTo>
                  <a:lnTo>
                    <a:pt x="1113154" y="186943"/>
                  </a:lnTo>
                  <a:lnTo>
                    <a:pt x="1106721" y="177901"/>
                  </a:lnTo>
                  <a:lnTo>
                    <a:pt x="1095692" y="170513"/>
                  </a:lnTo>
                  <a:lnTo>
                    <a:pt x="1081615" y="165530"/>
                  </a:lnTo>
                  <a:lnTo>
                    <a:pt x="1066038" y="163702"/>
                  </a:lnTo>
                  <a:close/>
                </a:path>
                <a:path w="2862579" h="1623060">
                  <a:moveTo>
                    <a:pt x="1160779" y="163702"/>
                  </a:moveTo>
                  <a:lnTo>
                    <a:pt x="1146587" y="165530"/>
                  </a:lnTo>
                  <a:lnTo>
                    <a:pt x="1136300" y="170513"/>
                  </a:lnTo>
                  <a:lnTo>
                    <a:pt x="1130919" y="177901"/>
                  </a:lnTo>
                  <a:lnTo>
                    <a:pt x="1131442" y="186943"/>
                  </a:lnTo>
                  <a:lnTo>
                    <a:pt x="1137900" y="196080"/>
                  </a:lnTo>
                  <a:lnTo>
                    <a:pt x="1149000" y="203549"/>
                  </a:lnTo>
                  <a:lnTo>
                    <a:pt x="1163196" y="208589"/>
                  </a:lnTo>
                  <a:lnTo>
                    <a:pt x="1178940" y="210438"/>
                  </a:lnTo>
                  <a:lnTo>
                    <a:pt x="1193311" y="208589"/>
                  </a:lnTo>
                  <a:lnTo>
                    <a:pt x="1203610" y="203549"/>
                  </a:lnTo>
                  <a:lnTo>
                    <a:pt x="1208909" y="196080"/>
                  </a:lnTo>
                  <a:lnTo>
                    <a:pt x="1208277" y="186943"/>
                  </a:lnTo>
                  <a:lnTo>
                    <a:pt x="1201677" y="177901"/>
                  </a:lnTo>
                  <a:lnTo>
                    <a:pt x="1190529" y="170513"/>
                  </a:lnTo>
                  <a:lnTo>
                    <a:pt x="1176381" y="165530"/>
                  </a:lnTo>
                  <a:lnTo>
                    <a:pt x="1160779" y="163702"/>
                  </a:lnTo>
                  <a:close/>
                </a:path>
                <a:path w="2862579" h="1623060">
                  <a:moveTo>
                    <a:pt x="1253998" y="163702"/>
                  </a:moveTo>
                  <a:lnTo>
                    <a:pt x="1239793" y="165530"/>
                  </a:lnTo>
                  <a:lnTo>
                    <a:pt x="1229614" y="170513"/>
                  </a:lnTo>
                  <a:lnTo>
                    <a:pt x="1224387" y="177901"/>
                  </a:lnTo>
                  <a:lnTo>
                    <a:pt x="1225041" y="186943"/>
                  </a:lnTo>
                  <a:lnTo>
                    <a:pt x="1231687" y="196080"/>
                  </a:lnTo>
                  <a:lnTo>
                    <a:pt x="1242964" y="203549"/>
                  </a:lnTo>
                  <a:lnTo>
                    <a:pt x="1257313" y="208589"/>
                  </a:lnTo>
                  <a:lnTo>
                    <a:pt x="1273175" y="210438"/>
                  </a:lnTo>
                  <a:lnTo>
                    <a:pt x="1287377" y="208589"/>
                  </a:lnTo>
                  <a:lnTo>
                    <a:pt x="1297543" y="203549"/>
                  </a:lnTo>
                  <a:lnTo>
                    <a:pt x="1302732" y="196080"/>
                  </a:lnTo>
                  <a:lnTo>
                    <a:pt x="1302003" y="186943"/>
                  </a:lnTo>
                  <a:lnTo>
                    <a:pt x="1295217" y="177901"/>
                  </a:lnTo>
                  <a:lnTo>
                    <a:pt x="1283906" y="170513"/>
                  </a:lnTo>
                  <a:lnTo>
                    <a:pt x="1269642" y="165530"/>
                  </a:lnTo>
                  <a:lnTo>
                    <a:pt x="1253998" y="163702"/>
                  </a:lnTo>
                  <a:close/>
                </a:path>
                <a:path w="2862579" h="1623060">
                  <a:moveTo>
                    <a:pt x="1348739" y="163702"/>
                  </a:moveTo>
                  <a:lnTo>
                    <a:pt x="1334633" y="165530"/>
                  </a:lnTo>
                  <a:lnTo>
                    <a:pt x="1324562" y="170513"/>
                  </a:lnTo>
                  <a:lnTo>
                    <a:pt x="1319468" y="177901"/>
                  </a:lnTo>
                  <a:lnTo>
                    <a:pt x="1320291" y="186943"/>
                  </a:lnTo>
                  <a:lnTo>
                    <a:pt x="1327175" y="196080"/>
                  </a:lnTo>
                  <a:lnTo>
                    <a:pt x="1338595" y="203549"/>
                  </a:lnTo>
                  <a:lnTo>
                    <a:pt x="1352992" y="208589"/>
                  </a:lnTo>
                  <a:lnTo>
                    <a:pt x="1368805" y="210438"/>
                  </a:lnTo>
                  <a:lnTo>
                    <a:pt x="1383035" y="208589"/>
                  </a:lnTo>
                  <a:lnTo>
                    <a:pt x="1393110" y="203549"/>
                  </a:lnTo>
                  <a:lnTo>
                    <a:pt x="1398113" y="196080"/>
                  </a:lnTo>
                  <a:lnTo>
                    <a:pt x="1397127" y="186943"/>
                  </a:lnTo>
                  <a:lnTo>
                    <a:pt x="1390191" y="177901"/>
                  </a:lnTo>
                  <a:lnTo>
                    <a:pt x="1378791" y="170513"/>
                  </a:lnTo>
                  <a:lnTo>
                    <a:pt x="1364462" y="165530"/>
                  </a:lnTo>
                  <a:lnTo>
                    <a:pt x="1348739" y="163702"/>
                  </a:lnTo>
                  <a:close/>
                </a:path>
                <a:path w="2862579" h="1623060">
                  <a:moveTo>
                    <a:pt x="1441958" y="163702"/>
                  </a:moveTo>
                  <a:lnTo>
                    <a:pt x="1427839" y="165530"/>
                  </a:lnTo>
                  <a:lnTo>
                    <a:pt x="1417875" y="170513"/>
                  </a:lnTo>
                  <a:lnTo>
                    <a:pt x="1412936" y="177901"/>
                  </a:lnTo>
                  <a:lnTo>
                    <a:pt x="1413890" y="186943"/>
                  </a:lnTo>
                  <a:lnTo>
                    <a:pt x="1420943" y="196080"/>
                  </a:lnTo>
                  <a:lnTo>
                    <a:pt x="1432496" y="203549"/>
                  </a:lnTo>
                  <a:lnTo>
                    <a:pt x="1447002" y="208589"/>
                  </a:lnTo>
                  <a:lnTo>
                    <a:pt x="1462913" y="210438"/>
                  </a:lnTo>
                  <a:lnTo>
                    <a:pt x="1477119" y="208589"/>
                  </a:lnTo>
                  <a:lnTo>
                    <a:pt x="1487122" y="203549"/>
                  </a:lnTo>
                  <a:lnTo>
                    <a:pt x="1492005" y="196080"/>
                  </a:lnTo>
                  <a:lnTo>
                    <a:pt x="1490853" y="186943"/>
                  </a:lnTo>
                  <a:lnTo>
                    <a:pt x="1483713" y="177901"/>
                  </a:lnTo>
                  <a:lnTo>
                    <a:pt x="1472120" y="170513"/>
                  </a:lnTo>
                  <a:lnTo>
                    <a:pt x="1457670" y="165530"/>
                  </a:lnTo>
                  <a:lnTo>
                    <a:pt x="1441958" y="163702"/>
                  </a:lnTo>
                  <a:close/>
                </a:path>
                <a:path w="2862579" h="1623060">
                  <a:moveTo>
                    <a:pt x="1535303" y="163702"/>
                  </a:moveTo>
                  <a:lnTo>
                    <a:pt x="1521136" y="165530"/>
                  </a:lnTo>
                  <a:lnTo>
                    <a:pt x="1511220" y="170513"/>
                  </a:lnTo>
                  <a:lnTo>
                    <a:pt x="1506424" y="177901"/>
                  </a:lnTo>
                  <a:lnTo>
                    <a:pt x="1507616" y="186943"/>
                  </a:lnTo>
                  <a:lnTo>
                    <a:pt x="1514800" y="196080"/>
                  </a:lnTo>
                  <a:lnTo>
                    <a:pt x="1526508" y="203549"/>
                  </a:lnTo>
                  <a:lnTo>
                    <a:pt x="1541121" y="208589"/>
                  </a:lnTo>
                  <a:lnTo>
                    <a:pt x="1557019" y="210438"/>
                  </a:lnTo>
                  <a:lnTo>
                    <a:pt x="1571184" y="208589"/>
                  </a:lnTo>
                  <a:lnTo>
                    <a:pt x="1581086" y="203549"/>
                  </a:lnTo>
                  <a:lnTo>
                    <a:pt x="1585845" y="196080"/>
                  </a:lnTo>
                  <a:lnTo>
                    <a:pt x="1584579" y="186943"/>
                  </a:lnTo>
                  <a:lnTo>
                    <a:pt x="1577272" y="177901"/>
                  </a:lnTo>
                  <a:lnTo>
                    <a:pt x="1565560" y="170513"/>
                  </a:lnTo>
                  <a:lnTo>
                    <a:pt x="1551039" y="165530"/>
                  </a:lnTo>
                  <a:lnTo>
                    <a:pt x="1535303" y="163702"/>
                  </a:lnTo>
                  <a:close/>
                </a:path>
                <a:path w="2862579" h="1623060">
                  <a:moveTo>
                    <a:pt x="1629917" y="163702"/>
                  </a:moveTo>
                  <a:lnTo>
                    <a:pt x="1615920" y="165530"/>
                  </a:lnTo>
                  <a:lnTo>
                    <a:pt x="1606137" y="170513"/>
                  </a:lnTo>
                  <a:lnTo>
                    <a:pt x="1601450" y="177901"/>
                  </a:lnTo>
                  <a:lnTo>
                    <a:pt x="1602739" y="186943"/>
                  </a:lnTo>
                  <a:lnTo>
                    <a:pt x="1610219" y="196080"/>
                  </a:lnTo>
                  <a:lnTo>
                    <a:pt x="1622091" y="203549"/>
                  </a:lnTo>
                  <a:lnTo>
                    <a:pt x="1636797" y="208589"/>
                  </a:lnTo>
                  <a:lnTo>
                    <a:pt x="1652778" y="210438"/>
                  </a:lnTo>
                  <a:lnTo>
                    <a:pt x="1666968" y="208589"/>
                  </a:lnTo>
                  <a:lnTo>
                    <a:pt x="1676765" y="203549"/>
                  </a:lnTo>
                  <a:lnTo>
                    <a:pt x="1681299" y="196080"/>
                  </a:lnTo>
                  <a:lnTo>
                    <a:pt x="1679702" y="186943"/>
                  </a:lnTo>
                  <a:lnTo>
                    <a:pt x="1672226" y="177901"/>
                  </a:lnTo>
                  <a:lnTo>
                    <a:pt x="1660382" y="170513"/>
                  </a:lnTo>
                  <a:lnTo>
                    <a:pt x="1645751" y="165530"/>
                  </a:lnTo>
                  <a:lnTo>
                    <a:pt x="1629917" y="163702"/>
                  </a:lnTo>
                  <a:close/>
                </a:path>
                <a:path w="2862579" h="1623060">
                  <a:moveTo>
                    <a:pt x="1723136" y="163702"/>
                  </a:moveTo>
                  <a:lnTo>
                    <a:pt x="1709128" y="165530"/>
                  </a:lnTo>
                  <a:lnTo>
                    <a:pt x="1699466" y="170513"/>
                  </a:lnTo>
                  <a:lnTo>
                    <a:pt x="1694971" y="177901"/>
                  </a:lnTo>
                  <a:lnTo>
                    <a:pt x="1696465" y="186943"/>
                  </a:lnTo>
                  <a:lnTo>
                    <a:pt x="1704127" y="196080"/>
                  </a:lnTo>
                  <a:lnTo>
                    <a:pt x="1716135" y="203549"/>
                  </a:lnTo>
                  <a:lnTo>
                    <a:pt x="1730881" y="208589"/>
                  </a:lnTo>
                  <a:lnTo>
                    <a:pt x="1746758" y="210438"/>
                  </a:lnTo>
                  <a:lnTo>
                    <a:pt x="1760980" y="208589"/>
                  </a:lnTo>
                  <a:lnTo>
                    <a:pt x="1770713" y="203549"/>
                  </a:lnTo>
                  <a:lnTo>
                    <a:pt x="1775136" y="196080"/>
                  </a:lnTo>
                  <a:lnTo>
                    <a:pt x="1773428" y="186943"/>
                  </a:lnTo>
                  <a:lnTo>
                    <a:pt x="1765766" y="177901"/>
                  </a:lnTo>
                  <a:lnTo>
                    <a:pt x="1753758" y="170513"/>
                  </a:lnTo>
                  <a:lnTo>
                    <a:pt x="1739012" y="165530"/>
                  </a:lnTo>
                  <a:lnTo>
                    <a:pt x="1723136" y="163702"/>
                  </a:lnTo>
                  <a:close/>
                </a:path>
                <a:path w="2862579" h="1623060">
                  <a:moveTo>
                    <a:pt x="1818005" y="163702"/>
                  </a:moveTo>
                  <a:lnTo>
                    <a:pt x="1804005" y="165530"/>
                  </a:lnTo>
                  <a:lnTo>
                    <a:pt x="1794398" y="170513"/>
                  </a:lnTo>
                  <a:lnTo>
                    <a:pt x="1790055" y="177901"/>
                  </a:lnTo>
                  <a:lnTo>
                    <a:pt x="1791842" y="186943"/>
                  </a:lnTo>
                  <a:lnTo>
                    <a:pt x="1799548" y="196080"/>
                  </a:lnTo>
                  <a:lnTo>
                    <a:pt x="1811670" y="203549"/>
                  </a:lnTo>
                  <a:lnTo>
                    <a:pt x="1826579" y="208589"/>
                  </a:lnTo>
                  <a:lnTo>
                    <a:pt x="1842642" y="210438"/>
                  </a:lnTo>
                  <a:lnTo>
                    <a:pt x="1856676" y="208589"/>
                  </a:lnTo>
                  <a:lnTo>
                    <a:pt x="1866233" y="203549"/>
                  </a:lnTo>
                  <a:lnTo>
                    <a:pt x="1870503" y="196080"/>
                  </a:lnTo>
                  <a:lnTo>
                    <a:pt x="1868678" y="186943"/>
                  </a:lnTo>
                  <a:lnTo>
                    <a:pt x="1860778" y="177901"/>
                  </a:lnTo>
                  <a:lnTo>
                    <a:pt x="1848627" y="170513"/>
                  </a:lnTo>
                  <a:lnTo>
                    <a:pt x="1833834" y="165530"/>
                  </a:lnTo>
                  <a:lnTo>
                    <a:pt x="1818005" y="163702"/>
                  </a:lnTo>
                  <a:close/>
                </a:path>
                <a:path w="2862579" h="1623060">
                  <a:moveTo>
                    <a:pt x="1911222" y="163702"/>
                  </a:moveTo>
                  <a:lnTo>
                    <a:pt x="1897264" y="165530"/>
                  </a:lnTo>
                  <a:lnTo>
                    <a:pt x="1887759" y="170513"/>
                  </a:lnTo>
                  <a:lnTo>
                    <a:pt x="1883540" y="177901"/>
                  </a:lnTo>
                  <a:lnTo>
                    <a:pt x="1885441" y="186943"/>
                  </a:lnTo>
                  <a:lnTo>
                    <a:pt x="1893333" y="196080"/>
                  </a:lnTo>
                  <a:lnTo>
                    <a:pt x="1905619" y="203549"/>
                  </a:lnTo>
                  <a:lnTo>
                    <a:pt x="1920642" y="208589"/>
                  </a:lnTo>
                  <a:lnTo>
                    <a:pt x="1936749" y="210438"/>
                  </a:lnTo>
                  <a:lnTo>
                    <a:pt x="1950759" y="208589"/>
                  </a:lnTo>
                  <a:lnTo>
                    <a:pt x="1960245" y="203549"/>
                  </a:lnTo>
                  <a:lnTo>
                    <a:pt x="1964396" y="196080"/>
                  </a:lnTo>
                  <a:lnTo>
                    <a:pt x="1962404" y="186943"/>
                  </a:lnTo>
                  <a:lnTo>
                    <a:pt x="1954389" y="177901"/>
                  </a:lnTo>
                  <a:lnTo>
                    <a:pt x="1942099" y="170513"/>
                  </a:lnTo>
                  <a:lnTo>
                    <a:pt x="1927167" y="165530"/>
                  </a:lnTo>
                  <a:lnTo>
                    <a:pt x="1911222" y="163702"/>
                  </a:lnTo>
                  <a:close/>
                </a:path>
                <a:path w="2862579" h="1623060">
                  <a:moveTo>
                    <a:pt x="2004567" y="163702"/>
                  </a:moveTo>
                  <a:lnTo>
                    <a:pt x="1990580" y="165530"/>
                  </a:lnTo>
                  <a:lnTo>
                    <a:pt x="1981152" y="170513"/>
                  </a:lnTo>
                  <a:lnTo>
                    <a:pt x="1977082" y="177901"/>
                  </a:lnTo>
                  <a:lnTo>
                    <a:pt x="1979167" y="186943"/>
                  </a:lnTo>
                  <a:lnTo>
                    <a:pt x="1987226" y="196080"/>
                  </a:lnTo>
                  <a:lnTo>
                    <a:pt x="1999630" y="203549"/>
                  </a:lnTo>
                  <a:lnTo>
                    <a:pt x="2014726" y="208589"/>
                  </a:lnTo>
                  <a:lnTo>
                    <a:pt x="2030857" y="210438"/>
                  </a:lnTo>
                  <a:lnTo>
                    <a:pt x="2044842" y="208589"/>
                  </a:lnTo>
                  <a:lnTo>
                    <a:pt x="2054256" y="203549"/>
                  </a:lnTo>
                  <a:lnTo>
                    <a:pt x="2058289" y="196080"/>
                  </a:lnTo>
                  <a:lnTo>
                    <a:pt x="2056130" y="186943"/>
                  </a:lnTo>
                  <a:lnTo>
                    <a:pt x="2047876" y="177901"/>
                  </a:lnTo>
                  <a:lnTo>
                    <a:pt x="2035444" y="170513"/>
                  </a:lnTo>
                  <a:lnTo>
                    <a:pt x="2020464" y="165530"/>
                  </a:lnTo>
                  <a:lnTo>
                    <a:pt x="2004567" y="163702"/>
                  </a:lnTo>
                  <a:close/>
                </a:path>
                <a:path w="2862579" h="1623060">
                  <a:moveTo>
                    <a:pt x="2099310" y="163702"/>
                  </a:moveTo>
                  <a:lnTo>
                    <a:pt x="2085490" y="165530"/>
                  </a:lnTo>
                  <a:lnTo>
                    <a:pt x="2076196" y="170513"/>
                  </a:lnTo>
                  <a:lnTo>
                    <a:pt x="2072235" y="177901"/>
                  </a:lnTo>
                  <a:lnTo>
                    <a:pt x="2074417" y="186943"/>
                  </a:lnTo>
                  <a:lnTo>
                    <a:pt x="2082734" y="196080"/>
                  </a:lnTo>
                  <a:lnTo>
                    <a:pt x="2095325" y="203549"/>
                  </a:lnTo>
                  <a:lnTo>
                    <a:pt x="2110511" y="208589"/>
                  </a:lnTo>
                  <a:lnTo>
                    <a:pt x="2126615" y="210438"/>
                  </a:lnTo>
                  <a:lnTo>
                    <a:pt x="2140575" y="208589"/>
                  </a:lnTo>
                  <a:lnTo>
                    <a:pt x="2149903" y="203549"/>
                  </a:lnTo>
                  <a:lnTo>
                    <a:pt x="2153779" y="196080"/>
                  </a:lnTo>
                  <a:lnTo>
                    <a:pt x="2151380" y="186943"/>
                  </a:lnTo>
                  <a:lnTo>
                    <a:pt x="2143047" y="177901"/>
                  </a:lnTo>
                  <a:lnTo>
                    <a:pt x="2130440" y="170513"/>
                  </a:lnTo>
                  <a:lnTo>
                    <a:pt x="2115286" y="165530"/>
                  </a:lnTo>
                  <a:lnTo>
                    <a:pt x="2099310" y="163702"/>
                  </a:lnTo>
                  <a:close/>
                </a:path>
                <a:path w="2862579" h="1623060">
                  <a:moveTo>
                    <a:pt x="2192655" y="163702"/>
                  </a:moveTo>
                  <a:lnTo>
                    <a:pt x="2178734" y="165530"/>
                  </a:lnTo>
                  <a:lnTo>
                    <a:pt x="2169493" y="170513"/>
                  </a:lnTo>
                  <a:lnTo>
                    <a:pt x="2165705" y="177901"/>
                  </a:lnTo>
                  <a:lnTo>
                    <a:pt x="2168143" y="186943"/>
                  </a:lnTo>
                  <a:lnTo>
                    <a:pt x="2176629" y="196080"/>
                  </a:lnTo>
                  <a:lnTo>
                    <a:pt x="2189353" y="203549"/>
                  </a:lnTo>
                  <a:lnTo>
                    <a:pt x="2204648" y="208589"/>
                  </a:lnTo>
                  <a:lnTo>
                    <a:pt x="2220848" y="210438"/>
                  </a:lnTo>
                  <a:lnTo>
                    <a:pt x="2234693" y="208589"/>
                  </a:lnTo>
                  <a:lnTo>
                    <a:pt x="2243883" y="203549"/>
                  </a:lnTo>
                  <a:lnTo>
                    <a:pt x="2247620" y="196080"/>
                  </a:lnTo>
                  <a:lnTo>
                    <a:pt x="2245106" y="186943"/>
                  </a:lnTo>
                  <a:lnTo>
                    <a:pt x="2236499" y="177901"/>
                  </a:lnTo>
                  <a:lnTo>
                    <a:pt x="2223785" y="170513"/>
                  </a:lnTo>
                  <a:lnTo>
                    <a:pt x="2208619" y="165530"/>
                  </a:lnTo>
                  <a:lnTo>
                    <a:pt x="2192655" y="163702"/>
                  </a:lnTo>
                  <a:close/>
                </a:path>
                <a:path w="2862579" h="1623060">
                  <a:moveTo>
                    <a:pt x="2287396" y="163702"/>
                  </a:moveTo>
                  <a:lnTo>
                    <a:pt x="2273645" y="165530"/>
                  </a:lnTo>
                  <a:lnTo>
                    <a:pt x="2264537" y="170513"/>
                  </a:lnTo>
                  <a:lnTo>
                    <a:pt x="2260857" y="177901"/>
                  </a:lnTo>
                  <a:lnTo>
                    <a:pt x="2263393" y="186943"/>
                  </a:lnTo>
                  <a:lnTo>
                    <a:pt x="2272028" y="196080"/>
                  </a:lnTo>
                  <a:lnTo>
                    <a:pt x="2284936" y="203549"/>
                  </a:lnTo>
                  <a:lnTo>
                    <a:pt x="2300345" y="208589"/>
                  </a:lnTo>
                  <a:lnTo>
                    <a:pt x="2316480" y="210438"/>
                  </a:lnTo>
                  <a:lnTo>
                    <a:pt x="2330428" y="208589"/>
                  </a:lnTo>
                  <a:lnTo>
                    <a:pt x="2339578" y="203549"/>
                  </a:lnTo>
                  <a:lnTo>
                    <a:pt x="2343179" y="196080"/>
                  </a:lnTo>
                  <a:lnTo>
                    <a:pt x="2340483" y="186943"/>
                  </a:lnTo>
                  <a:lnTo>
                    <a:pt x="2331670" y="177901"/>
                  </a:lnTo>
                  <a:lnTo>
                    <a:pt x="2318750" y="170513"/>
                  </a:lnTo>
                  <a:lnTo>
                    <a:pt x="2303424" y="165530"/>
                  </a:lnTo>
                  <a:lnTo>
                    <a:pt x="2287396" y="163702"/>
                  </a:lnTo>
                  <a:close/>
                </a:path>
                <a:path w="2862579" h="1623060">
                  <a:moveTo>
                    <a:pt x="2380615" y="163702"/>
                  </a:moveTo>
                  <a:lnTo>
                    <a:pt x="2366906" y="165530"/>
                  </a:lnTo>
                  <a:lnTo>
                    <a:pt x="2357913" y="170513"/>
                  </a:lnTo>
                  <a:lnTo>
                    <a:pt x="2354397" y="177901"/>
                  </a:lnTo>
                  <a:lnTo>
                    <a:pt x="2357119" y="186943"/>
                  </a:lnTo>
                  <a:lnTo>
                    <a:pt x="2365920" y="196080"/>
                  </a:lnTo>
                  <a:lnTo>
                    <a:pt x="2378948" y="203549"/>
                  </a:lnTo>
                  <a:lnTo>
                    <a:pt x="2394428" y="208589"/>
                  </a:lnTo>
                  <a:lnTo>
                    <a:pt x="2410587" y="210438"/>
                  </a:lnTo>
                  <a:lnTo>
                    <a:pt x="2424491" y="208589"/>
                  </a:lnTo>
                  <a:lnTo>
                    <a:pt x="2433526" y="203549"/>
                  </a:lnTo>
                  <a:lnTo>
                    <a:pt x="2436965" y="196080"/>
                  </a:lnTo>
                  <a:lnTo>
                    <a:pt x="2434082" y="186943"/>
                  </a:lnTo>
                  <a:lnTo>
                    <a:pt x="2425156" y="177901"/>
                  </a:lnTo>
                  <a:lnTo>
                    <a:pt x="2412111" y="170513"/>
                  </a:lnTo>
                  <a:lnTo>
                    <a:pt x="2396684" y="165530"/>
                  </a:lnTo>
                  <a:lnTo>
                    <a:pt x="2380615" y="163702"/>
                  </a:lnTo>
                  <a:close/>
                </a:path>
                <a:path w="2862579" h="1623060">
                  <a:moveTo>
                    <a:pt x="2473960" y="163702"/>
                  </a:moveTo>
                  <a:lnTo>
                    <a:pt x="2460220" y="165530"/>
                  </a:lnTo>
                  <a:lnTo>
                    <a:pt x="2451290" y="170513"/>
                  </a:lnTo>
                  <a:lnTo>
                    <a:pt x="2447885" y="177901"/>
                  </a:lnTo>
                  <a:lnTo>
                    <a:pt x="2450718" y="186943"/>
                  </a:lnTo>
                  <a:lnTo>
                    <a:pt x="2459761" y="196080"/>
                  </a:lnTo>
                  <a:lnTo>
                    <a:pt x="2472959" y="203549"/>
                  </a:lnTo>
                  <a:lnTo>
                    <a:pt x="2488563" y="208589"/>
                  </a:lnTo>
                  <a:lnTo>
                    <a:pt x="2504820" y="210438"/>
                  </a:lnTo>
                  <a:lnTo>
                    <a:pt x="2518646" y="208589"/>
                  </a:lnTo>
                  <a:lnTo>
                    <a:pt x="2527601" y="203549"/>
                  </a:lnTo>
                  <a:lnTo>
                    <a:pt x="2530913" y="196080"/>
                  </a:lnTo>
                  <a:lnTo>
                    <a:pt x="2527808" y="186943"/>
                  </a:lnTo>
                  <a:lnTo>
                    <a:pt x="2518662" y="177901"/>
                  </a:lnTo>
                  <a:lnTo>
                    <a:pt x="2505503" y="170513"/>
                  </a:lnTo>
                  <a:lnTo>
                    <a:pt x="2490035" y="165530"/>
                  </a:lnTo>
                  <a:lnTo>
                    <a:pt x="2473960" y="163702"/>
                  </a:lnTo>
                  <a:close/>
                </a:path>
                <a:path w="2862579" h="1623060">
                  <a:moveTo>
                    <a:pt x="2568702" y="163702"/>
                  </a:moveTo>
                  <a:lnTo>
                    <a:pt x="2555007" y="165530"/>
                  </a:lnTo>
                  <a:lnTo>
                    <a:pt x="2546207" y="170513"/>
                  </a:lnTo>
                  <a:lnTo>
                    <a:pt x="2543002" y="177901"/>
                  </a:lnTo>
                  <a:lnTo>
                    <a:pt x="2546095" y="186943"/>
                  </a:lnTo>
                  <a:lnTo>
                    <a:pt x="2555305" y="196080"/>
                  </a:lnTo>
                  <a:lnTo>
                    <a:pt x="2568622" y="203549"/>
                  </a:lnTo>
                  <a:lnTo>
                    <a:pt x="2584297" y="208589"/>
                  </a:lnTo>
                  <a:lnTo>
                    <a:pt x="2600579" y="210438"/>
                  </a:lnTo>
                  <a:lnTo>
                    <a:pt x="2614342" y="208589"/>
                  </a:lnTo>
                  <a:lnTo>
                    <a:pt x="2623153" y="203549"/>
                  </a:lnTo>
                  <a:lnTo>
                    <a:pt x="2626296" y="196080"/>
                  </a:lnTo>
                  <a:lnTo>
                    <a:pt x="2623058" y="186943"/>
                  </a:lnTo>
                  <a:lnTo>
                    <a:pt x="2613779" y="177901"/>
                  </a:lnTo>
                  <a:lnTo>
                    <a:pt x="2600452" y="170513"/>
                  </a:lnTo>
                  <a:lnTo>
                    <a:pt x="2584838" y="165530"/>
                  </a:lnTo>
                  <a:lnTo>
                    <a:pt x="2568702" y="163702"/>
                  </a:lnTo>
                  <a:close/>
                </a:path>
                <a:path w="2862579" h="1623060">
                  <a:moveTo>
                    <a:pt x="2662046" y="163702"/>
                  </a:moveTo>
                  <a:lnTo>
                    <a:pt x="2648376" y="165530"/>
                  </a:lnTo>
                  <a:lnTo>
                    <a:pt x="2639647" y="170513"/>
                  </a:lnTo>
                  <a:lnTo>
                    <a:pt x="2636561" y="177901"/>
                  </a:lnTo>
                  <a:lnTo>
                    <a:pt x="2639821" y="186943"/>
                  </a:lnTo>
                  <a:lnTo>
                    <a:pt x="2649218" y="196080"/>
                  </a:lnTo>
                  <a:lnTo>
                    <a:pt x="2662697" y="203549"/>
                  </a:lnTo>
                  <a:lnTo>
                    <a:pt x="2678487" y="208589"/>
                  </a:lnTo>
                  <a:lnTo>
                    <a:pt x="2694813" y="210438"/>
                  </a:lnTo>
                  <a:lnTo>
                    <a:pt x="2708586" y="208589"/>
                  </a:lnTo>
                  <a:lnTo>
                    <a:pt x="2717276" y="203549"/>
                  </a:lnTo>
                  <a:lnTo>
                    <a:pt x="2720226" y="196080"/>
                  </a:lnTo>
                  <a:lnTo>
                    <a:pt x="2716784" y="186943"/>
                  </a:lnTo>
                  <a:lnTo>
                    <a:pt x="2707338" y="177901"/>
                  </a:lnTo>
                  <a:lnTo>
                    <a:pt x="2693892" y="170513"/>
                  </a:lnTo>
                  <a:lnTo>
                    <a:pt x="2678207" y="165530"/>
                  </a:lnTo>
                  <a:lnTo>
                    <a:pt x="2662046" y="163702"/>
                  </a:lnTo>
                  <a:close/>
                </a:path>
                <a:path w="2862579" h="1623060">
                  <a:moveTo>
                    <a:pt x="423545" y="221487"/>
                  </a:moveTo>
                  <a:lnTo>
                    <a:pt x="408840" y="223359"/>
                  </a:lnTo>
                  <a:lnTo>
                    <a:pt x="397637" y="228457"/>
                  </a:lnTo>
                  <a:lnTo>
                    <a:pt x="391005" y="236007"/>
                  </a:lnTo>
                  <a:lnTo>
                    <a:pt x="390016" y="245237"/>
                  </a:lnTo>
                  <a:lnTo>
                    <a:pt x="395233" y="254579"/>
                  </a:lnTo>
                  <a:lnTo>
                    <a:pt x="405368" y="262254"/>
                  </a:lnTo>
                  <a:lnTo>
                    <a:pt x="419002" y="267454"/>
                  </a:lnTo>
                  <a:lnTo>
                    <a:pt x="434721" y="269366"/>
                  </a:lnTo>
                  <a:lnTo>
                    <a:pt x="449439" y="267454"/>
                  </a:lnTo>
                  <a:lnTo>
                    <a:pt x="460644" y="262254"/>
                  </a:lnTo>
                  <a:lnTo>
                    <a:pt x="467207" y="254579"/>
                  </a:lnTo>
                  <a:lnTo>
                    <a:pt x="467995" y="245237"/>
                  </a:lnTo>
                  <a:lnTo>
                    <a:pt x="462710" y="236007"/>
                  </a:lnTo>
                  <a:lnTo>
                    <a:pt x="452580" y="228457"/>
                  </a:lnTo>
                  <a:lnTo>
                    <a:pt x="439044" y="223359"/>
                  </a:lnTo>
                  <a:lnTo>
                    <a:pt x="423545" y="221487"/>
                  </a:lnTo>
                  <a:close/>
                </a:path>
                <a:path w="2862579" h="1623060">
                  <a:moveTo>
                    <a:pt x="518160" y="221487"/>
                  </a:moveTo>
                  <a:lnTo>
                    <a:pt x="503554" y="223359"/>
                  </a:lnTo>
                  <a:lnTo>
                    <a:pt x="492474" y="228457"/>
                  </a:lnTo>
                  <a:lnTo>
                    <a:pt x="486013" y="236007"/>
                  </a:lnTo>
                  <a:lnTo>
                    <a:pt x="485266" y="245237"/>
                  </a:lnTo>
                  <a:lnTo>
                    <a:pt x="490648" y="254579"/>
                  </a:lnTo>
                  <a:lnTo>
                    <a:pt x="500888" y="262254"/>
                  </a:lnTo>
                  <a:lnTo>
                    <a:pt x="514556" y="267454"/>
                  </a:lnTo>
                  <a:lnTo>
                    <a:pt x="530225" y="269366"/>
                  </a:lnTo>
                  <a:lnTo>
                    <a:pt x="544955" y="267454"/>
                  </a:lnTo>
                  <a:lnTo>
                    <a:pt x="556053" y="262254"/>
                  </a:lnTo>
                  <a:lnTo>
                    <a:pt x="562461" y="254579"/>
                  </a:lnTo>
                  <a:lnTo>
                    <a:pt x="563117" y="245237"/>
                  </a:lnTo>
                  <a:lnTo>
                    <a:pt x="557718" y="236007"/>
                  </a:lnTo>
                  <a:lnTo>
                    <a:pt x="547449" y="228457"/>
                  </a:lnTo>
                  <a:lnTo>
                    <a:pt x="533775" y="223359"/>
                  </a:lnTo>
                  <a:lnTo>
                    <a:pt x="518160" y="221487"/>
                  </a:lnTo>
                  <a:close/>
                </a:path>
                <a:path w="2862579" h="1623060">
                  <a:moveTo>
                    <a:pt x="612901" y="221487"/>
                  </a:moveTo>
                  <a:lnTo>
                    <a:pt x="598285" y="223359"/>
                  </a:lnTo>
                  <a:lnTo>
                    <a:pt x="587311" y="228457"/>
                  </a:lnTo>
                  <a:lnTo>
                    <a:pt x="581005" y="236007"/>
                  </a:lnTo>
                  <a:lnTo>
                    <a:pt x="580389" y="245237"/>
                  </a:lnTo>
                  <a:lnTo>
                    <a:pt x="585940" y="254579"/>
                  </a:lnTo>
                  <a:lnTo>
                    <a:pt x="596312" y="262254"/>
                  </a:lnTo>
                  <a:lnTo>
                    <a:pt x="610090" y="267454"/>
                  </a:lnTo>
                  <a:lnTo>
                    <a:pt x="625855" y="269366"/>
                  </a:lnTo>
                  <a:lnTo>
                    <a:pt x="640615" y="267454"/>
                  </a:lnTo>
                  <a:lnTo>
                    <a:pt x="651637" y="262254"/>
                  </a:lnTo>
                  <a:lnTo>
                    <a:pt x="657895" y="254579"/>
                  </a:lnTo>
                  <a:lnTo>
                    <a:pt x="658367" y="245237"/>
                  </a:lnTo>
                  <a:lnTo>
                    <a:pt x="652728" y="236007"/>
                  </a:lnTo>
                  <a:lnTo>
                    <a:pt x="642302" y="228457"/>
                  </a:lnTo>
                  <a:lnTo>
                    <a:pt x="628542" y="223359"/>
                  </a:lnTo>
                  <a:lnTo>
                    <a:pt x="612901" y="221487"/>
                  </a:lnTo>
                  <a:close/>
                </a:path>
                <a:path w="2862579" h="1623060">
                  <a:moveTo>
                    <a:pt x="707771" y="221487"/>
                  </a:moveTo>
                  <a:lnTo>
                    <a:pt x="693106" y="223359"/>
                  </a:lnTo>
                  <a:lnTo>
                    <a:pt x="682180" y="228457"/>
                  </a:lnTo>
                  <a:lnTo>
                    <a:pt x="676017" y="236007"/>
                  </a:lnTo>
                  <a:lnTo>
                    <a:pt x="675639" y="245237"/>
                  </a:lnTo>
                  <a:lnTo>
                    <a:pt x="681376" y="254579"/>
                  </a:lnTo>
                  <a:lnTo>
                    <a:pt x="691911" y="262254"/>
                  </a:lnTo>
                  <a:lnTo>
                    <a:pt x="705804" y="267454"/>
                  </a:lnTo>
                  <a:lnTo>
                    <a:pt x="721613" y="269366"/>
                  </a:lnTo>
                  <a:lnTo>
                    <a:pt x="736256" y="267454"/>
                  </a:lnTo>
                  <a:lnTo>
                    <a:pt x="747125" y="262254"/>
                  </a:lnTo>
                  <a:lnTo>
                    <a:pt x="753207" y="254579"/>
                  </a:lnTo>
                  <a:lnTo>
                    <a:pt x="753490" y="245237"/>
                  </a:lnTo>
                  <a:lnTo>
                    <a:pt x="747722" y="236007"/>
                  </a:lnTo>
                  <a:lnTo>
                    <a:pt x="737155" y="228457"/>
                  </a:lnTo>
                  <a:lnTo>
                    <a:pt x="723326" y="223359"/>
                  </a:lnTo>
                  <a:lnTo>
                    <a:pt x="707771" y="221487"/>
                  </a:lnTo>
                  <a:close/>
                </a:path>
                <a:path w="2862579" h="1623060">
                  <a:moveTo>
                    <a:pt x="802386" y="221487"/>
                  </a:moveTo>
                  <a:lnTo>
                    <a:pt x="787909" y="223359"/>
                  </a:lnTo>
                  <a:lnTo>
                    <a:pt x="777160" y="228457"/>
                  </a:lnTo>
                  <a:lnTo>
                    <a:pt x="771149" y="236007"/>
                  </a:lnTo>
                  <a:lnTo>
                    <a:pt x="770889" y="245237"/>
                  </a:lnTo>
                  <a:lnTo>
                    <a:pt x="776757" y="254579"/>
                  </a:lnTo>
                  <a:lnTo>
                    <a:pt x="787447" y="262254"/>
                  </a:lnTo>
                  <a:lnTo>
                    <a:pt x="801447" y="267454"/>
                  </a:lnTo>
                  <a:lnTo>
                    <a:pt x="817245" y="269366"/>
                  </a:lnTo>
                  <a:lnTo>
                    <a:pt x="831861" y="267454"/>
                  </a:lnTo>
                  <a:lnTo>
                    <a:pt x="842645" y="262254"/>
                  </a:lnTo>
                  <a:lnTo>
                    <a:pt x="848570" y="254579"/>
                  </a:lnTo>
                  <a:lnTo>
                    <a:pt x="848613" y="245237"/>
                  </a:lnTo>
                  <a:lnTo>
                    <a:pt x="842694" y="236007"/>
                  </a:lnTo>
                  <a:lnTo>
                    <a:pt x="832024" y="228457"/>
                  </a:lnTo>
                  <a:lnTo>
                    <a:pt x="818092" y="223359"/>
                  </a:lnTo>
                  <a:lnTo>
                    <a:pt x="802386" y="221487"/>
                  </a:lnTo>
                  <a:close/>
                </a:path>
                <a:path w="2862579" h="1623060">
                  <a:moveTo>
                    <a:pt x="897127" y="221487"/>
                  </a:moveTo>
                  <a:lnTo>
                    <a:pt x="882675" y="223359"/>
                  </a:lnTo>
                  <a:lnTo>
                    <a:pt x="871997" y="228457"/>
                  </a:lnTo>
                  <a:lnTo>
                    <a:pt x="866106" y="236007"/>
                  </a:lnTo>
                  <a:lnTo>
                    <a:pt x="866013" y="245237"/>
                  </a:lnTo>
                  <a:lnTo>
                    <a:pt x="872122" y="254579"/>
                  </a:lnTo>
                  <a:lnTo>
                    <a:pt x="882983" y="262254"/>
                  </a:lnTo>
                  <a:lnTo>
                    <a:pt x="897106" y="267454"/>
                  </a:lnTo>
                  <a:lnTo>
                    <a:pt x="913002" y="269366"/>
                  </a:lnTo>
                  <a:lnTo>
                    <a:pt x="927631" y="267454"/>
                  </a:lnTo>
                  <a:lnTo>
                    <a:pt x="938307" y="262254"/>
                  </a:lnTo>
                  <a:lnTo>
                    <a:pt x="944078" y="254579"/>
                  </a:lnTo>
                  <a:lnTo>
                    <a:pt x="943990" y="245237"/>
                  </a:lnTo>
                  <a:lnTo>
                    <a:pt x="937758" y="236007"/>
                  </a:lnTo>
                  <a:lnTo>
                    <a:pt x="926893" y="228457"/>
                  </a:lnTo>
                  <a:lnTo>
                    <a:pt x="912862" y="223359"/>
                  </a:lnTo>
                  <a:lnTo>
                    <a:pt x="897127" y="221487"/>
                  </a:lnTo>
                  <a:close/>
                </a:path>
                <a:path w="2862579" h="1623060">
                  <a:moveTo>
                    <a:pt x="993393" y="221487"/>
                  </a:moveTo>
                  <a:lnTo>
                    <a:pt x="978985" y="223359"/>
                  </a:lnTo>
                  <a:lnTo>
                    <a:pt x="968422" y="228457"/>
                  </a:lnTo>
                  <a:lnTo>
                    <a:pt x="962693" y="236007"/>
                  </a:lnTo>
                  <a:lnTo>
                    <a:pt x="962787" y="245237"/>
                  </a:lnTo>
                  <a:lnTo>
                    <a:pt x="969099" y="254579"/>
                  </a:lnTo>
                  <a:lnTo>
                    <a:pt x="980138" y="262254"/>
                  </a:lnTo>
                  <a:lnTo>
                    <a:pt x="994344" y="267454"/>
                  </a:lnTo>
                  <a:lnTo>
                    <a:pt x="1010158" y="269366"/>
                  </a:lnTo>
                  <a:lnTo>
                    <a:pt x="1024743" y="267454"/>
                  </a:lnTo>
                  <a:lnTo>
                    <a:pt x="1035304" y="262254"/>
                  </a:lnTo>
                  <a:lnTo>
                    <a:pt x="1040911" y="254579"/>
                  </a:lnTo>
                  <a:lnTo>
                    <a:pt x="1040638" y="245237"/>
                  </a:lnTo>
                  <a:lnTo>
                    <a:pt x="1034291" y="236007"/>
                  </a:lnTo>
                  <a:lnTo>
                    <a:pt x="1023302" y="228457"/>
                  </a:lnTo>
                  <a:lnTo>
                    <a:pt x="1009169" y="223359"/>
                  </a:lnTo>
                  <a:lnTo>
                    <a:pt x="993393" y="221487"/>
                  </a:lnTo>
                  <a:close/>
                </a:path>
                <a:path w="2862579" h="1623060">
                  <a:moveTo>
                    <a:pt x="1088263" y="221487"/>
                  </a:moveTo>
                  <a:lnTo>
                    <a:pt x="1073806" y="223359"/>
                  </a:lnTo>
                  <a:lnTo>
                    <a:pt x="1063291" y="228457"/>
                  </a:lnTo>
                  <a:lnTo>
                    <a:pt x="1057705" y="236007"/>
                  </a:lnTo>
                  <a:lnTo>
                    <a:pt x="1058037" y="245237"/>
                  </a:lnTo>
                  <a:lnTo>
                    <a:pt x="1064500" y="254579"/>
                  </a:lnTo>
                  <a:lnTo>
                    <a:pt x="1075642" y="262254"/>
                  </a:lnTo>
                  <a:lnTo>
                    <a:pt x="1089951" y="267454"/>
                  </a:lnTo>
                  <a:lnTo>
                    <a:pt x="1105915" y="269366"/>
                  </a:lnTo>
                  <a:lnTo>
                    <a:pt x="1120350" y="267454"/>
                  </a:lnTo>
                  <a:lnTo>
                    <a:pt x="1130808" y="262254"/>
                  </a:lnTo>
                  <a:lnTo>
                    <a:pt x="1136312" y="254579"/>
                  </a:lnTo>
                  <a:lnTo>
                    <a:pt x="1135888" y="245237"/>
                  </a:lnTo>
                  <a:lnTo>
                    <a:pt x="1129357" y="236007"/>
                  </a:lnTo>
                  <a:lnTo>
                    <a:pt x="1118219" y="228457"/>
                  </a:lnTo>
                  <a:lnTo>
                    <a:pt x="1104009" y="223359"/>
                  </a:lnTo>
                  <a:lnTo>
                    <a:pt x="1088263" y="221487"/>
                  </a:lnTo>
                  <a:close/>
                </a:path>
                <a:path w="2862579" h="1623060">
                  <a:moveTo>
                    <a:pt x="1182877" y="221487"/>
                  </a:moveTo>
                  <a:lnTo>
                    <a:pt x="1168483" y="223359"/>
                  </a:lnTo>
                  <a:lnTo>
                    <a:pt x="1158113" y="228457"/>
                  </a:lnTo>
                  <a:lnTo>
                    <a:pt x="1152695" y="236007"/>
                  </a:lnTo>
                  <a:lnTo>
                    <a:pt x="1153160" y="245237"/>
                  </a:lnTo>
                  <a:lnTo>
                    <a:pt x="1159825" y="254579"/>
                  </a:lnTo>
                  <a:lnTo>
                    <a:pt x="1171146" y="262254"/>
                  </a:lnTo>
                  <a:lnTo>
                    <a:pt x="1185539" y="267454"/>
                  </a:lnTo>
                  <a:lnTo>
                    <a:pt x="1201420" y="269366"/>
                  </a:lnTo>
                  <a:lnTo>
                    <a:pt x="1215975" y="267454"/>
                  </a:lnTo>
                  <a:lnTo>
                    <a:pt x="1226423" y="262254"/>
                  </a:lnTo>
                  <a:lnTo>
                    <a:pt x="1231798" y="254579"/>
                  </a:lnTo>
                  <a:lnTo>
                    <a:pt x="1231138" y="245237"/>
                  </a:lnTo>
                  <a:lnTo>
                    <a:pt x="1224401" y="236007"/>
                  </a:lnTo>
                  <a:lnTo>
                    <a:pt x="1213056" y="228457"/>
                  </a:lnTo>
                  <a:lnTo>
                    <a:pt x="1198687" y="223359"/>
                  </a:lnTo>
                  <a:lnTo>
                    <a:pt x="1182877" y="221487"/>
                  </a:lnTo>
                  <a:close/>
                </a:path>
                <a:path w="2862579" h="1623060">
                  <a:moveTo>
                    <a:pt x="1277620" y="221487"/>
                  </a:moveTo>
                  <a:lnTo>
                    <a:pt x="1263322" y="223359"/>
                  </a:lnTo>
                  <a:lnTo>
                    <a:pt x="1253061" y="228457"/>
                  </a:lnTo>
                  <a:lnTo>
                    <a:pt x="1247776" y="236007"/>
                  </a:lnTo>
                  <a:lnTo>
                    <a:pt x="1248410" y="245237"/>
                  </a:lnTo>
                  <a:lnTo>
                    <a:pt x="1255244" y="254579"/>
                  </a:lnTo>
                  <a:lnTo>
                    <a:pt x="1266698" y="262254"/>
                  </a:lnTo>
                  <a:lnTo>
                    <a:pt x="1281199" y="267454"/>
                  </a:lnTo>
                  <a:lnTo>
                    <a:pt x="1297177" y="269366"/>
                  </a:lnTo>
                  <a:lnTo>
                    <a:pt x="1311652" y="267454"/>
                  </a:lnTo>
                  <a:lnTo>
                    <a:pt x="1321911" y="262254"/>
                  </a:lnTo>
                  <a:lnTo>
                    <a:pt x="1327074" y="254579"/>
                  </a:lnTo>
                  <a:lnTo>
                    <a:pt x="1326261" y="245237"/>
                  </a:lnTo>
                  <a:lnTo>
                    <a:pt x="1319321" y="236007"/>
                  </a:lnTo>
                  <a:lnTo>
                    <a:pt x="1307893" y="228457"/>
                  </a:lnTo>
                  <a:lnTo>
                    <a:pt x="1293489" y="223359"/>
                  </a:lnTo>
                  <a:lnTo>
                    <a:pt x="1277620" y="221487"/>
                  </a:lnTo>
                  <a:close/>
                </a:path>
                <a:path w="2862579" h="1623060">
                  <a:moveTo>
                    <a:pt x="1372362" y="221487"/>
                  </a:moveTo>
                  <a:lnTo>
                    <a:pt x="1358090" y="223359"/>
                  </a:lnTo>
                  <a:lnTo>
                    <a:pt x="1347914" y="228457"/>
                  </a:lnTo>
                  <a:lnTo>
                    <a:pt x="1342786" y="236007"/>
                  </a:lnTo>
                  <a:lnTo>
                    <a:pt x="1343660" y="245237"/>
                  </a:lnTo>
                  <a:lnTo>
                    <a:pt x="1350662" y="254579"/>
                  </a:lnTo>
                  <a:lnTo>
                    <a:pt x="1362249" y="262254"/>
                  </a:lnTo>
                  <a:lnTo>
                    <a:pt x="1376860" y="267454"/>
                  </a:lnTo>
                  <a:lnTo>
                    <a:pt x="1392936" y="269366"/>
                  </a:lnTo>
                  <a:lnTo>
                    <a:pt x="1407330" y="267454"/>
                  </a:lnTo>
                  <a:lnTo>
                    <a:pt x="1417510" y="262254"/>
                  </a:lnTo>
                  <a:lnTo>
                    <a:pt x="1422546" y="254579"/>
                  </a:lnTo>
                  <a:lnTo>
                    <a:pt x="1421511" y="245237"/>
                  </a:lnTo>
                  <a:lnTo>
                    <a:pt x="1414438" y="236007"/>
                  </a:lnTo>
                  <a:lnTo>
                    <a:pt x="1402842" y="228457"/>
                  </a:lnTo>
                  <a:lnTo>
                    <a:pt x="1388292" y="223359"/>
                  </a:lnTo>
                  <a:lnTo>
                    <a:pt x="1372362" y="221487"/>
                  </a:lnTo>
                  <a:close/>
                </a:path>
                <a:path w="2862579" h="1623060">
                  <a:moveTo>
                    <a:pt x="1467231" y="221487"/>
                  </a:moveTo>
                  <a:lnTo>
                    <a:pt x="1452893" y="223359"/>
                  </a:lnTo>
                  <a:lnTo>
                    <a:pt x="1442831" y="228457"/>
                  </a:lnTo>
                  <a:lnTo>
                    <a:pt x="1437888" y="236007"/>
                  </a:lnTo>
                  <a:lnTo>
                    <a:pt x="1438910" y="245237"/>
                  </a:lnTo>
                  <a:lnTo>
                    <a:pt x="1446097" y="254579"/>
                  </a:lnTo>
                  <a:lnTo>
                    <a:pt x="1457833" y="262254"/>
                  </a:lnTo>
                  <a:lnTo>
                    <a:pt x="1472521" y="267454"/>
                  </a:lnTo>
                  <a:lnTo>
                    <a:pt x="1488566" y="269366"/>
                  </a:lnTo>
                  <a:lnTo>
                    <a:pt x="1502973" y="267454"/>
                  </a:lnTo>
                  <a:lnTo>
                    <a:pt x="1513046" y="262254"/>
                  </a:lnTo>
                  <a:lnTo>
                    <a:pt x="1517927" y="254579"/>
                  </a:lnTo>
                  <a:lnTo>
                    <a:pt x="1516761" y="245237"/>
                  </a:lnTo>
                  <a:lnTo>
                    <a:pt x="1509504" y="236007"/>
                  </a:lnTo>
                  <a:lnTo>
                    <a:pt x="1497758" y="228457"/>
                  </a:lnTo>
                  <a:lnTo>
                    <a:pt x="1483131" y="223359"/>
                  </a:lnTo>
                  <a:lnTo>
                    <a:pt x="1467231" y="221487"/>
                  </a:lnTo>
                  <a:close/>
                </a:path>
                <a:path w="2862579" h="1623060">
                  <a:moveTo>
                    <a:pt x="1561972" y="221487"/>
                  </a:moveTo>
                  <a:lnTo>
                    <a:pt x="1547766" y="223359"/>
                  </a:lnTo>
                  <a:lnTo>
                    <a:pt x="1537763" y="228457"/>
                  </a:lnTo>
                  <a:lnTo>
                    <a:pt x="1532880" y="236007"/>
                  </a:lnTo>
                  <a:lnTo>
                    <a:pt x="1534033" y="245237"/>
                  </a:lnTo>
                  <a:lnTo>
                    <a:pt x="1541408" y="254579"/>
                  </a:lnTo>
                  <a:lnTo>
                    <a:pt x="1553321" y="262254"/>
                  </a:lnTo>
                  <a:lnTo>
                    <a:pt x="1568162" y="267454"/>
                  </a:lnTo>
                  <a:lnTo>
                    <a:pt x="1584324" y="269366"/>
                  </a:lnTo>
                  <a:lnTo>
                    <a:pt x="1598600" y="267454"/>
                  </a:lnTo>
                  <a:lnTo>
                    <a:pt x="1608613" y="262254"/>
                  </a:lnTo>
                  <a:lnTo>
                    <a:pt x="1613435" y="254579"/>
                  </a:lnTo>
                  <a:lnTo>
                    <a:pt x="1612138" y="245237"/>
                  </a:lnTo>
                  <a:lnTo>
                    <a:pt x="1604639" y="236007"/>
                  </a:lnTo>
                  <a:lnTo>
                    <a:pt x="1592722" y="228457"/>
                  </a:lnTo>
                  <a:lnTo>
                    <a:pt x="1577973" y="223359"/>
                  </a:lnTo>
                  <a:lnTo>
                    <a:pt x="1561972" y="221487"/>
                  </a:lnTo>
                  <a:close/>
                </a:path>
                <a:path w="2862579" h="1623060">
                  <a:moveTo>
                    <a:pt x="1658239" y="221487"/>
                  </a:moveTo>
                  <a:lnTo>
                    <a:pt x="1644024" y="223359"/>
                  </a:lnTo>
                  <a:lnTo>
                    <a:pt x="1634156" y="228457"/>
                  </a:lnTo>
                  <a:lnTo>
                    <a:pt x="1629503" y="236007"/>
                  </a:lnTo>
                  <a:lnTo>
                    <a:pt x="1630934" y="245237"/>
                  </a:lnTo>
                  <a:lnTo>
                    <a:pt x="1638494" y="254579"/>
                  </a:lnTo>
                  <a:lnTo>
                    <a:pt x="1650555" y="262254"/>
                  </a:lnTo>
                  <a:lnTo>
                    <a:pt x="1665474" y="267454"/>
                  </a:lnTo>
                  <a:lnTo>
                    <a:pt x="1681607" y="269366"/>
                  </a:lnTo>
                  <a:lnTo>
                    <a:pt x="1695892" y="267454"/>
                  </a:lnTo>
                  <a:lnTo>
                    <a:pt x="1705784" y="262254"/>
                  </a:lnTo>
                  <a:lnTo>
                    <a:pt x="1710414" y="254579"/>
                  </a:lnTo>
                  <a:lnTo>
                    <a:pt x="1708912" y="245237"/>
                  </a:lnTo>
                  <a:lnTo>
                    <a:pt x="1701208" y="236007"/>
                  </a:lnTo>
                  <a:lnTo>
                    <a:pt x="1689099" y="228457"/>
                  </a:lnTo>
                  <a:lnTo>
                    <a:pt x="1674229" y="223359"/>
                  </a:lnTo>
                  <a:lnTo>
                    <a:pt x="1658239" y="221487"/>
                  </a:lnTo>
                  <a:close/>
                </a:path>
                <a:path w="2862579" h="1623060">
                  <a:moveTo>
                    <a:pt x="1752981" y="221487"/>
                  </a:moveTo>
                  <a:lnTo>
                    <a:pt x="1738864" y="223359"/>
                  </a:lnTo>
                  <a:lnTo>
                    <a:pt x="1729105" y="228457"/>
                  </a:lnTo>
                  <a:lnTo>
                    <a:pt x="1724584" y="236007"/>
                  </a:lnTo>
                  <a:lnTo>
                    <a:pt x="1726184" y="245237"/>
                  </a:lnTo>
                  <a:lnTo>
                    <a:pt x="1733913" y="254579"/>
                  </a:lnTo>
                  <a:lnTo>
                    <a:pt x="1746107" y="262254"/>
                  </a:lnTo>
                  <a:lnTo>
                    <a:pt x="1761134" y="267454"/>
                  </a:lnTo>
                  <a:lnTo>
                    <a:pt x="1777364" y="269366"/>
                  </a:lnTo>
                  <a:lnTo>
                    <a:pt x="1791604" y="267454"/>
                  </a:lnTo>
                  <a:lnTo>
                    <a:pt x="1801367" y="262254"/>
                  </a:lnTo>
                  <a:lnTo>
                    <a:pt x="1805797" y="254579"/>
                  </a:lnTo>
                  <a:lnTo>
                    <a:pt x="1804035" y="245237"/>
                  </a:lnTo>
                  <a:lnTo>
                    <a:pt x="1796254" y="236007"/>
                  </a:lnTo>
                  <a:lnTo>
                    <a:pt x="1784080" y="228457"/>
                  </a:lnTo>
                  <a:lnTo>
                    <a:pt x="1769119" y="223359"/>
                  </a:lnTo>
                  <a:lnTo>
                    <a:pt x="1752981" y="221487"/>
                  </a:lnTo>
                  <a:close/>
                </a:path>
                <a:path w="2862579" h="1623060">
                  <a:moveTo>
                    <a:pt x="1847849" y="221487"/>
                  </a:moveTo>
                  <a:lnTo>
                    <a:pt x="1833721" y="223359"/>
                  </a:lnTo>
                  <a:lnTo>
                    <a:pt x="1824069" y="228457"/>
                  </a:lnTo>
                  <a:lnTo>
                    <a:pt x="1819703" y="236007"/>
                  </a:lnTo>
                  <a:lnTo>
                    <a:pt x="1821434" y="245237"/>
                  </a:lnTo>
                  <a:lnTo>
                    <a:pt x="1829401" y="254579"/>
                  </a:lnTo>
                  <a:lnTo>
                    <a:pt x="1841738" y="262254"/>
                  </a:lnTo>
                  <a:lnTo>
                    <a:pt x="1856813" y="267454"/>
                  </a:lnTo>
                  <a:lnTo>
                    <a:pt x="1872995" y="269366"/>
                  </a:lnTo>
                  <a:lnTo>
                    <a:pt x="1887265" y="267454"/>
                  </a:lnTo>
                  <a:lnTo>
                    <a:pt x="1896951" y="262254"/>
                  </a:lnTo>
                  <a:lnTo>
                    <a:pt x="1901231" y="254579"/>
                  </a:lnTo>
                  <a:lnTo>
                    <a:pt x="1899285" y="245237"/>
                  </a:lnTo>
                  <a:lnTo>
                    <a:pt x="1891266" y="236007"/>
                  </a:lnTo>
                  <a:lnTo>
                    <a:pt x="1878949" y="228457"/>
                  </a:lnTo>
                  <a:lnTo>
                    <a:pt x="1863941" y="223359"/>
                  </a:lnTo>
                  <a:lnTo>
                    <a:pt x="1847849" y="221487"/>
                  </a:lnTo>
                  <a:close/>
                </a:path>
                <a:path w="2862579" h="1623060">
                  <a:moveTo>
                    <a:pt x="1942718" y="221487"/>
                  </a:moveTo>
                  <a:lnTo>
                    <a:pt x="1928598" y="223359"/>
                  </a:lnTo>
                  <a:lnTo>
                    <a:pt x="1919001" y="228457"/>
                  </a:lnTo>
                  <a:lnTo>
                    <a:pt x="1914786" y="236007"/>
                  </a:lnTo>
                  <a:lnTo>
                    <a:pt x="1916811" y="245237"/>
                  </a:lnTo>
                  <a:lnTo>
                    <a:pt x="1924819" y="254579"/>
                  </a:lnTo>
                  <a:lnTo>
                    <a:pt x="1937258" y="262254"/>
                  </a:lnTo>
                  <a:lnTo>
                    <a:pt x="1952458" y="267454"/>
                  </a:lnTo>
                  <a:lnTo>
                    <a:pt x="1968754" y="269366"/>
                  </a:lnTo>
                  <a:lnTo>
                    <a:pt x="1982999" y="267454"/>
                  </a:lnTo>
                  <a:lnTo>
                    <a:pt x="1992614" y="262254"/>
                  </a:lnTo>
                  <a:lnTo>
                    <a:pt x="1996775" y="254579"/>
                  </a:lnTo>
                  <a:lnTo>
                    <a:pt x="1994662" y="245237"/>
                  </a:lnTo>
                  <a:lnTo>
                    <a:pt x="1986492" y="236007"/>
                  </a:lnTo>
                  <a:lnTo>
                    <a:pt x="1973976" y="228457"/>
                  </a:lnTo>
                  <a:lnTo>
                    <a:pt x="1958818" y="223359"/>
                  </a:lnTo>
                  <a:lnTo>
                    <a:pt x="1942718" y="221487"/>
                  </a:lnTo>
                  <a:close/>
                </a:path>
                <a:path w="2862579" h="1623060">
                  <a:moveTo>
                    <a:pt x="2037461" y="221487"/>
                  </a:moveTo>
                  <a:lnTo>
                    <a:pt x="2023453" y="223359"/>
                  </a:lnTo>
                  <a:lnTo>
                    <a:pt x="2013981" y="228457"/>
                  </a:lnTo>
                  <a:lnTo>
                    <a:pt x="2009868" y="236007"/>
                  </a:lnTo>
                  <a:lnTo>
                    <a:pt x="2011934" y="245237"/>
                  </a:lnTo>
                  <a:lnTo>
                    <a:pt x="2020256" y="254579"/>
                  </a:lnTo>
                  <a:lnTo>
                    <a:pt x="2032889" y="262254"/>
                  </a:lnTo>
                  <a:lnTo>
                    <a:pt x="2048188" y="267454"/>
                  </a:lnTo>
                  <a:lnTo>
                    <a:pt x="2064512" y="269366"/>
                  </a:lnTo>
                  <a:lnTo>
                    <a:pt x="2078642" y="267454"/>
                  </a:lnTo>
                  <a:lnTo>
                    <a:pt x="2088118" y="262254"/>
                  </a:lnTo>
                  <a:lnTo>
                    <a:pt x="2092140" y="254579"/>
                  </a:lnTo>
                  <a:lnTo>
                    <a:pt x="2089912" y="245237"/>
                  </a:lnTo>
                  <a:lnTo>
                    <a:pt x="2081520" y="236007"/>
                  </a:lnTo>
                  <a:lnTo>
                    <a:pt x="2068877" y="228457"/>
                  </a:lnTo>
                  <a:lnTo>
                    <a:pt x="2053639" y="223359"/>
                  </a:lnTo>
                  <a:lnTo>
                    <a:pt x="2037461" y="221487"/>
                  </a:lnTo>
                  <a:close/>
                </a:path>
                <a:path w="2862579" h="1623060">
                  <a:moveTo>
                    <a:pt x="2132330" y="221487"/>
                  </a:moveTo>
                  <a:lnTo>
                    <a:pt x="2118276" y="223359"/>
                  </a:lnTo>
                  <a:lnTo>
                    <a:pt x="2108866" y="228457"/>
                  </a:lnTo>
                  <a:lnTo>
                    <a:pt x="2104933" y="236007"/>
                  </a:lnTo>
                  <a:lnTo>
                    <a:pt x="2107311" y="245237"/>
                  </a:lnTo>
                  <a:lnTo>
                    <a:pt x="2115710" y="254579"/>
                  </a:lnTo>
                  <a:lnTo>
                    <a:pt x="2128504" y="262254"/>
                  </a:lnTo>
                  <a:lnTo>
                    <a:pt x="2143940" y="267454"/>
                  </a:lnTo>
                  <a:lnTo>
                    <a:pt x="2160269" y="269366"/>
                  </a:lnTo>
                  <a:lnTo>
                    <a:pt x="2174374" y="267454"/>
                  </a:lnTo>
                  <a:lnTo>
                    <a:pt x="2183765" y="262254"/>
                  </a:lnTo>
                  <a:lnTo>
                    <a:pt x="2187630" y="254579"/>
                  </a:lnTo>
                  <a:lnTo>
                    <a:pt x="2185162" y="245237"/>
                  </a:lnTo>
                  <a:lnTo>
                    <a:pt x="2176585" y="236007"/>
                  </a:lnTo>
                  <a:lnTo>
                    <a:pt x="2163794" y="228457"/>
                  </a:lnTo>
                  <a:lnTo>
                    <a:pt x="2148478" y="223359"/>
                  </a:lnTo>
                  <a:lnTo>
                    <a:pt x="2132330" y="221487"/>
                  </a:lnTo>
                  <a:close/>
                </a:path>
                <a:path w="2862579" h="1623060">
                  <a:moveTo>
                    <a:pt x="2227071" y="221487"/>
                  </a:moveTo>
                  <a:lnTo>
                    <a:pt x="2213060" y="223359"/>
                  </a:lnTo>
                  <a:lnTo>
                    <a:pt x="2203751" y="228457"/>
                  </a:lnTo>
                  <a:lnTo>
                    <a:pt x="2199943" y="236007"/>
                  </a:lnTo>
                  <a:lnTo>
                    <a:pt x="2202434" y="245237"/>
                  </a:lnTo>
                  <a:lnTo>
                    <a:pt x="2211127" y="254579"/>
                  </a:lnTo>
                  <a:lnTo>
                    <a:pt x="2224071" y="262254"/>
                  </a:lnTo>
                  <a:lnTo>
                    <a:pt x="2239563" y="267454"/>
                  </a:lnTo>
                  <a:lnTo>
                    <a:pt x="2255901" y="269366"/>
                  </a:lnTo>
                  <a:lnTo>
                    <a:pt x="2270017" y="267454"/>
                  </a:lnTo>
                  <a:lnTo>
                    <a:pt x="2279300" y="262254"/>
                  </a:lnTo>
                  <a:lnTo>
                    <a:pt x="2283011" y="254579"/>
                  </a:lnTo>
                  <a:lnTo>
                    <a:pt x="2280412" y="245237"/>
                  </a:lnTo>
                  <a:lnTo>
                    <a:pt x="2271649" y="236007"/>
                  </a:lnTo>
                  <a:lnTo>
                    <a:pt x="2258695" y="228457"/>
                  </a:lnTo>
                  <a:lnTo>
                    <a:pt x="2243264" y="223359"/>
                  </a:lnTo>
                  <a:lnTo>
                    <a:pt x="2227071" y="221487"/>
                  </a:lnTo>
                  <a:close/>
                </a:path>
                <a:path w="2862579" h="1623060">
                  <a:moveTo>
                    <a:pt x="2321814" y="221487"/>
                  </a:moveTo>
                  <a:lnTo>
                    <a:pt x="2307972" y="223359"/>
                  </a:lnTo>
                  <a:lnTo>
                    <a:pt x="2298811" y="228457"/>
                  </a:lnTo>
                  <a:lnTo>
                    <a:pt x="2295149" y="236007"/>
                  </a:lnTo>
                  <a:lnTo>
                    <a:pt x="2297811" y="245237"/>
                  </a:lnTo>
                  <a:lnTo>
                    <a:pt x="2306619" y="254579"/>
                  </a:lnTo>
                  <a:lnTo>
                    <a:pt x="2319702" y="262254"/>
                  </a:lnTo>
                  <a:lnTo>
                    <a:pt x="2335333" y="267454"/>
                  </a:lnTo>
                  <a:lnTo>
                    <a:pt x="2351786" y="269366"/>
                  </a:lnTo>
                  <a:lnTo>
                    <a:pt x="2365750" y="267454"/>
                  </a:lnTo>
                  <a:lnTo>
                    <a:pt x="2374915" y="262254"/>
                  </a:lnTo>
                  <a:lnTo>
                    <a:pt x="2378485" y="254579"/>
                  </a:lnTo>
                  <a:lnTo>
                    <a:pt x="2375662" y="245237"/>
                  </a:lnTo>
                  <a:lnTo>
                    <a:pt x="2366730" y="236007"/>
                  </a:lnTo>
                  <a:lnTo>
                    <a:pt x="2353643" y="228457"/>
                  </a:lnTo>
                  <a:lnTo>
                    <a:pt x="2338103" y="223359"/>
                  </a:lnTo>
                  <a:lnTo>
                    <a:pt x="2321814" y="221487"/>
                  </a:lnTo>
                  <a:close/>
                </a:path>
                <a:path w="2862579" h="1623060">
                  <a:moveTo>
                    <a:pt x="2416556" y="221487"/>
                  </a:moveTo>
                  <a:lnTo>
                    <a:pt x="2402758" y="223359"/>
                  </a:lnTo>
                  <a:lnTo>
                    <a:pt x="2393711" y="228457"/>
                  </a:lnTo>
                  <a:lnTo>
                    <a:pt x="2390213" y="236007"/>
                  </a:lnTo>
                  <a:lnTo>
                    <a:pt x="2393061" y="245237"/>
                  </a:lnTo>
                  <a:lnTo>
                    <a:pt x="2402072" y="254579"/>
                  </a:lnTo>
                  <a:lnTo>
                    <a:pt x="2415333" y="262254"/>
                  </a:lnTo>
                  <a:lnTo>
                    <a:pt x="2431047" y="267454"/>
                  </a:lnTo>
                  <a:lnTo>
                    <a:pt x="2447416" y="269366"/>
                  </a:lnTo>
                  <a:lnTo>
                    <a:pt x="2461484" y="267454"/>
                  </a:lnTo>
                  <a:lnTo>
                    <a:pt x="2470610" y="262254"/>
                  </a:lnTo>
                  <a:lnTo>
                    <a:pt x="2474045" y="254579"/>
                  </a:lnTo>
                  <a:lnTo>
                    <a:pt x="2471039" y="245237"/>
                  </a:lnTo>
                  <a:lnTo>
                    <a:pt x="2461900" y="236007"/>
                  </a:lnTo>
                  <a:lnTo>
                    <a:pt x="2448607" y="228457"/>
                  </a:lnTo>
                  <a:lnTo>
                    <a:pt x="2432909" y="223359"/>
                  </a:lnTo>
                  <a:lnTo>
                    <a:pt x="2416556" y="221487"/>
                  </a:lnTo>
                  <a:close/>
                </a:path>
                <a:path w="2862579" h="1623060">
                  <a:moveTo>
                    <a:pt x="2511552" y="221487"/>
                  </a:moveTo>
                  <a:lnTo>
                    <a:pt x="2497669" y="223359"/>
                  </a:lnTo>
                  <a:lnTo>
                    <a:pt x="2488692" y="228457"/>
                  </a:lnTo>
                  <a:lnTo>
                    <a:pt x="2485334" y="236007"/>
                  </a:lnTo>
                  <a:lnTo>
                    <a:pt x="2488311" y="245237"/>
                  </a:lnTo>
                  <a:lnTo>
                    <a:pt x="2497544" y="254579"/>
                  </a:lnTo>
                  <a:lnTo>
                    <a:pt x="2510932" y="262254"/>
                  </a:lnTo>
                  <a:lnTo>
                    <a:pt x="2526726" y="267454"/>
                  </a:lnTo>
                  <a:lnTo>
                    <a:pt x="2543174" y="269366"/>
                  </a:lnTo>
                  <a:lnTo>
                    <a:pt x="2557180" y="267454"/>
                  </a:lnTo>
                  <a:lnTo>
                    <a:pt x="2566162" y="262254"/>
                  </a:lnTo>
                  <a:lnTo>
                    <a:pt x="2569428" y="254579"/>
                  </a:lnTo>
                  <a:lnTo>
                    <a:pt x="2566289" y="245237"/>
                  </a:lnTo>
                  <a:lnTo>
                    <a:pt x="2556986" y="236007"/>
                  </a:lnTo>
                  <a:lnTo>
                    <a:pt x="2543587" y="228457"/>
                  </a:lnTo>
                  <a:lnTo>
                    <a:pt x="2527855" y="223359"/>
                  </a:lnTo>
                  <a:lnTo>
                    <a:pt x="2511552" y="221487"/>
                  </a:lnTo>
                  <a:close/>
                </a:path>
                <a:path w="2862579" h="1623060">
                  <a:moveTo>
                    <a:pt x="2607944" y="221487"/>
                  </a:moveTo>
                  <a:lnTo>
                    <a:pt x="2594088" y="223359"/>
                  </a:lnTo>
                  <a:lnTo>
                    <a:pt x="2585196" y="228457"/>
                  </a:lnTo>
                  <a:lnTo>
                    <a:pt x="2581995" y="236007"/>
                  </a:lnTo>
                  <a:lnTo>
                    <a:pt x="2585212" y="245237"/>
                  </a:lnTo>
                  <a:lnTo>
                    <a:pt x="2594576" y="254579"/>
                  </a:lnTo>
                  <a:lnTo>
                    <a:pt x="2608119" y="262254"/>
                  </a:lnTo>
                  <a:lnTo>
                    <a:pt x="2624020" y="267454"/>
                  </a:lnTo>
                  <a:lnTo>
                    <a:pt x="2640457" y="269366"/>
                  </a:lnTo>
                  <a:lnTo>
                    <a:pt x="2654436" y="267454"/>
                  </a:lnTo>
                  <a:lnTo>
                    <a:pt x="2663332" y="262254"/>
                  </a:lnTo>
                  <a:lnTo>
                    <a:pt x="2666442" y="254579"/>
                  </a:lnTo>
                  <a:lnTo>
                    <a:pt x="2663063" y="245237"/>
                  </a:lnTo>
                  <a:lnTo>
                    <a:pt x="2653575" y="236007"/>
                  </a:lnTo>
                  <a:lnTo>
                    <a:pt x="2640028" y="228457"/>
                  </a:lnTo>
                  <a:lnTo>
                    <a:pt x="2624218" y="223359"/>
                  </a:lnTo>
                  <a:lnTo>
                    <a:pt x="2607944" y="221487"/>
                  </a:lnTo>
                  <a:close/>
                </a:path>
                <a:path w="2862579" h="1623060">
                  <a:moveTo>
                    <a:pt x="436245" y="279145"/>
                  </a:moveTo>
                  <a:lnTo>
                    <a:pt x="421431" y="281062"/>
                  </a:lnTo>
                  <a:lnTo>
                    <a:pt x="410130" y="286289"/>
                  </a:lnTo>
                  <a:lnTo>
                    <a:pt x="403473" y="294040"/>
                  </a:lnTo>
                  <a:lnTo>
                    <a:pt x="402589" y="303529"/>
                  </a:lnTo>
                  <a:lnTo>
                    <a:pt x="407866" y="313112"/>
                  </a:lnTo>
                  <a:lnTo>
                    <a:pt x="418131" y="320944"/>
                  </a:lnTo>
                  <a:lnTo>
                    <a:pt x="431897" y="326229"/>
                  </a:lnTo>
                  <a:lnTo>
                    <a:pt x="447675" y="328167"/>
                  </a:lnTo>
                  <a:lnTo>
                    <a:pt x="462668" y="326229"/>
                  </a:lnTo>
                  <a:lnTo>
                    <a:pt x="473995" y="320944"/>
                  </a:lnTo>
                  <a:lnTo>
                    <a:pt x="480607" y="313112"/>
                  </a:lnTo>
                  <a:lnTo>
                    <a:pt x="481457" y="303529"/>
                  </a:lnTo>
                  <a:lnTo>
                    <a:pt x="476053" y="294040"/>
                  </a:lnTo>
                  <a:lnTo>
                    <a:pt x="465756" y="286289"/>
                  </a:lnTo>
                  <a:lnTo>
                    <a:pt x="452006" y="281062"/>
                  </a:lnTo>
                  <a:lnTo>
                    <a:pt x="436245" y="279145"/>
                  </a:lnTo>
                  <a:close/>
                </a:path>
                <a:path w="2862579" h="1623060">
                  <a:moveTo>
                    <a:pt x="532511" y="279145"/>
                  </a:moveTo>
                  <a:lnTo>
                    <a:pt x="517741" y="281062"/>
                  </a:lnTo>
                  <a:lnTo>
                    <a:pt x="506555" y="286289"/>
                  </a:lnTo>
                  <a:lnTo>
                    <a:pt x="500060" y="294040"/>
                  </a:lnTo>
                  <a:lnTo>
                    <a:pt x="499363" y="303529"/>
                  </a:lnTo>
                  <a:lnTo>
                    <a:pt x="504791" y="313112"/>
                  </a:lnTo>
                  <a:lnTo>
                    <a:pt x="515159" y="320944"/>
                  </a:lnTo>
                  <a:lnTo>
                    <a:pt x="529028" y="326229"/>
                  </a:lnTo>
                  <a:lnTo>
                    <a:pt x="544957" y="328167"/>
                  </a:lnTo>
                  <a:lnTo>
                    <a:pt x="559833" y="326229"/>
                  </a:lnTo>
                  <a:lnTo>
                    <a:pt x="571007" y="320944"/>
                  </a:lnTo>
                  <a:lnTo>
                    <a:pt x="577443" y="313112"/>
                  </a:lnTo>
                  <a:lnTo>
                    <a:pt x="578103" y="303529"/>
                  </a:lnTo>
                  <a:lnTo>
                    <a:pt x="572533" y="294040"/>
                  </a:lnTo>
                  <a:lnTo>
                    <a:pt x="562117" y="286289"/>
                  </a:lnTo>
                  <a:lnTo>
                    <a:pt x="548296" y="281062"/>
                  </a:lnTo>
                  <a:lnTo>
                    <a:pt x="532511" y="279145"/>
                  </a:lnTo>
                  <a:close/>
                </a:path>
                <a:path w="2862579" h="1623060">
                  <a:moveTo>
                    <a:pt x="628776" y="279145"/>
                  </a:moveTo>
                  <a:lnTo>
                    <a:pt x="613997" y="281062"/>
                  </a:lnTo>
                  <a:lnTo>
                    <a:pt x="602932" y="286289"/>
                  </a:lnTo>
                  <a:lnTo>
                    <a:pt x="596630" y="294040"/>
                  </a:lnTo>
                  <a:lnTo>
                    <a:pt x="596138" y="303529"/>
                  </a:lnTo>
                  <a:lnTo>
                    <a:pt x="601751" y="313112"/>
                  </a:lnTo>
                  <a:lnTo>
                    <a:pt x="612282" y="320944"/>
                  </a:lnTo>
                  <a:lnTo>
                    <a:pt x="626266" y="326229"/>
                  </a:lnTo>
                  <a:lnTo>
                    <a:pt x="642238" y="328167"/>
                  </a:lnTo>
                  <a:lnTo>
                    <a:pt x="657036" y="326229"/>
                  </a:lnTo>
                  <a:lnTo>
                    <a:pt x="668131" y="320944"/>
                  </a:lnTo>
                  <a:lnTo>
                    <a:pt x="674439" y="313112"/>
                  </a:lnTo>
                  <a:lnTo>
                    <a:pt x="674877" y="303529"/>
                  </a:lnTo>
                  <a:lnTo>
                    <a:pt x="669121" y="294040"/>
                  </a:lnTo>
                  <a:lnTo>
                    <a:pt x="658542" y="286289"/>
                  </a:lnTo>
                  <a:lnTo>
                    <a:pt x="644606" y="281062"/>
                  </a:lnTo>
                  <a:lnTo>
                    <a:pt x="628776" y="279145"/>
                  </a:lnTo>
                  <a:close/>
                </a:path>
                <a:path w="2862579" h="1623060">
                  <a:moveTo>
                    <a:pt x="725170" y="279145"/>
                  </a:moveTo>
                  <a:lnTo>
                    <a:pt x="710360" y="281062"/>
                  </a:lnTo>
                  <a:lnTo>
                    <a:pt x="699373" y="286289"/>
                  </a:lnTo>
                  <a:lnTo>
                    <a:pt x="693219" y="294040"/>
                  </a:lnTo>
                  <a:lnTo>
                    <a:pt x="692912" y="303529"/>
                  </a:lnTo>
                  <a:lnTo>
                    <a:pt x="698712" y="313112"/>
                  </a:lnTo>
                  <a:lnTo>
                    <a:pt x="709406" y="320944"/>
                  </a:lnTo>
                  <a:lnTo>
                    <a:pt x="723505" y="326229"/>
                  </a:lnTo>
                  <a:lnTo>
                    <a:pt x="739521" y="328167"/>
                  </a:lnTo>
                  <a:lnTo>
                    <a:pt x="754328" y="326229"/>
                  </a:lnTo>
                  <a:lnTo>
                    <a:pt x="765301" y="320944"/>
                  </a:lnTo>
                  <a:lnTo>
                    <a:pt x="771417" y="313112"/>
                  </a:lnTo>
                  <a:lnTo>
                    <a:pt x="771651" y="303529"/>
                  </a:lnTo>
                  <a:lnTo>
                    <a:pt x="765728" y="294040"/>
                  </a:lnTo>
                  <a:lnTo>
                    <a:pt x="755030" y="286289"/>
                  </a:lnTo>
                  <a:lnTo>
                    <a:pt x="741023" y="281062"/>
                  </a:lnTo>
                  <a:lnTo>
                    <a:pt x="725170" y="279145"/>
                  </a:lnTo>
                  <a:close/>
                </a:path>
                <a:path w="2862579" h="1623060">
                  <a:moveTo>
                    <a:pt x="821436" y="279145"/>
                  </a:moveTo>
                  <a:lnTo>
                    <a:pt x="806721" y="281062"/>
                  </a:lnTo>
                  <a:lnTo>
                    <a:pt x="795829" y="286289"/>
                  </a:lnTo>
                  <a:lnTo>
                    <a:pt x="789771" y="294040"/>
                  </a:lnTo>
                  <a:lnTo>
                    <a:pt x="789559" y="303529"/>
                  </a:lnTo>
                  <a:lnTo>
                    <a:pt x="795545" y="313112"/>
                  </a:lnTo>
                  <a:lnTo>
                    <a:pt x="806402" y="320944"/>
                  </a:lnTo>
                  <a:lnTo>
                    <a:pt x="820616" y="326229"/>
                  </a:lnTo>
                  <a:lnTo>
                    <a:pt x="836676" y="328167"/>
                  </a:lnTo>
                  <a:lnTo>
                    <a:pt x="851457" y="326229"/>
                  </a:lnTo>
                  <a:lnTo>
                    <a:pt x="862345" y="320944"/>
                  </a:lnTo>
                  <a:lnTo>
                    <a:pt x="868304" y="313112"/>
                  </a:lnTo>
                  <a:lnTo>
                    <a:pt x="868299" y="303529"/>
                  </a:lnTo>
                  <a:lnTo>
                    <a:pt x="862244" y="294040"/>
                  </a:lnTo>
                  <a:lnTo>
                    <a:pt x="851392" y="286289"/>
                  </a:lnTo>
                  <a:lnTo>
                    <a:pt x="837277" y="281062"/>
                  </a:lnTo>
                  <a:lnTo>
                    <a:pt x="821436" y="279145"/>
                  </a:lnTo>
                  <a:close/>
                </a:path>
                <a:path w="2862579" h="1623060">
                  <a:moveTo>
                    <a:pt x="917701" y="279145"/>
                  </a:moveTo>
                  <a:lnTo>
                    <a:pt x="903067" y="281062"/>
                  </a:lnTo>
                  <a:lnTo>
                    <a:pt x="892254" y="286289"/>
                  </a:lnTo>
                  <a:lnTo>
                    <a:pt x="886323" y="294040"/>
                  </a:lnTo>
                  <a:lnTo>
                    <a:pt x="886333" y="303529"/>
                  </a:lnTo>
                  <a:lnTo>
                    <a:pt x="892522" y="313112"/>
                  </a:lnTo>
                  <a:lnTo>
                    <a:pt x="903557" y="320944"/>
                  </a:lnTo>
                  <a:lnTo>
                    <a:pt x="917854" y="326229"/>
                  </a:lnTo>
                  <a:lnTo>
                    <a:pt x="933830" y="328167"/>
                  </a:lnTo>
                  <a:lnTo>
                    <a:pt x="948644" y="326229"/>
                  </a:lnTo>
                  <a:lnTo>
                    <a:pt x="959469" y="320944"/>
                  </a:lnTo>
                  <a:lnTo>
                    <a:pt x="965317" y="313112"/>
                  </a:lnTo>
                  <a:lnTo>
                    <a:pt x="965200" y="303529"/>
                  </a:lnTo>
                  <a:lnTo>
                    <a:pt x="958903" y="294040"/>
                  </a:lnTo>
                  <a:lnTo>
                    <a:pt x="947880" y="286289"/>
                  </a:lnTo>
                  <a:lnTo>
                    <a:pt x="933642" y="281062"/>
                  </a:lnTo>
                  <a:lnTo>
                    <a:pt x="917701" y="279145"/>
                  </a:lnTo>
                  <a:close/>
                </a:path>
                <a:path w="2862579" h="1623060">
                  <a:moveTo>
                    <a:pt x="1013967" y="279145"/>
                  </a:moveTo>
                  <a:lnTo>
                    <a:pt x="999394" y="281062"/>
                  </a:lnTo>
                  <a:lnTo>
                    <a:pt x="988726" y="286289"/>
                  </a:lnTo>
                  <a:lnTo>
                    <a:pt x="982964" y="294040"/>
                  </a:lnTo>
                  <a:lnTo>
                    <a:pt x="983107" y="303529"/>
                  </a:lnTo>
                  <a:lnTo>
                    <a:pt x="989464" y="313112"/>
                  </a:lnTo>
                  <a:lnTo>
                    <a:pt x="1000632" y="320944"/>
                  </a:lnTo>
                  <a:lnTo>
                    <a:pt x="1015039" y="326229"/>
                  </a:lnTo>
                  <a:lnTo>
                    <a:pt x="1031113" y="328167"/>
                  </a:lnTo>
                  <a:lnTo>
                    <a:pt x="1045827" y="326229"/>
                  </a:lnTo>
                  <a:lnTo>
                    <a:pt x="1056528" y="320944"/>
                  </a:lnTo>
                  <a:lnTo>
                    <a:pt x="1062206" y="313112"/>
                  </a:lnTo>
                  <a:lnTo>
                    <a:pt x="1061847" y="303529"/>
                  </a:lnTo>
                  <a:lnTo>
                    <a:pt x="1055437" y="294040"/>
                  </a:lnTo>
                  <a:lnTo>
                    <a:pt x="1044289" y="286289"/>
                  </a:lnTo>
                  <a:lnTo>
                    <a:pt x="1029950" y="281062"/>
                  </a:lnTo>
                  <a:lnTo>
                    <a:pt x="1013967" y="279145"/>
                  </a:lnTo>
                  <a:close/>
                </a:path>
                <a:path w="2862579" h="1623060">
                  <a:moveTo>
                    <a:pt x="1108710" y="279145"/>
                  </a:moveTo>
                  <a:lnTo>
                    <a:pt x="1094160" y="281062"/>
                  </a:lnTo>
                  <a:lnTo>
                    <a:pt x="1083564" y="286289"/>
                  </a:lnTo>
                  <a:lnTo>
                    <a:pt x="1077920" y="294040"/>
                  </a:lnTo>
                  <a:lnTo>
                    <a:pt x="1078229" y="303529"/>
                  </a:lnTo>
                  <a:lnTo>
                    <a:pt x="1084847" y="313112"/>
                  </a:lnTo>
                  <a:lnTo>
                    <a:pt x="1096216" y="320944"/>
                  </a:lnTo>
                  <a:lnTo>
                    <a:pt x="1110751" y="326229"/>
                  </a:lnTo>
                  <a:lnTo>
                    <a:pt x="1126871" y="328167"/>
                  </a:lnTo>
                  <a:lnTo>
                    <a:pt x="1141597" y="326229"/>
                  </a:lnTo>
                  <a:lnTo>
                    <a:pt x="1152191" y="320944"/>
                  </a:lnTo>
                  <a:lnTo>
                    <a:pt x="1157714" y="313112"/>
                  </a:lnTo>
                  <a:lnTo>
                    <a:pt x="1157224" y="303529"/>
                  </a:lnTo>
                  <a:lnTo>
                    <a:pt x="1150483" y="294040"/>
                  </a:lnTo>
                  <a:lnTo>
                    <a:pt x="1139110" y="286289"/>
                  </a:lnTo>
                  <a:lnTo>
                    <a:pt x="1124666" y="281062"/>
                  </a:lnTo>
                  <a:lnTo>
                    <a:pt x="1108710" y="279145"/>
                  </a:lnTo>
                  <a:close/>
                </a:path>
                <a:path w="2862579" h="1623060">
                  <a:moveTo>
                    <a:pt x="1204976" y="279145"/>
                  </a:moveTo>
                  <a:lnTo>
                    <a:pt x="1190472" y="281062"/>
                  </a:lnTo>
                  <a:lnTo>
                    <a:pt x="1180004" y="286289"/>
                  </a:lnTo>
                  <a:lnTo>
                    <a:pt x="1174561" y="294040"/>
                  </a:lnTo>
                  <a:lnTo>
                    <a:pt x="1175130" y="303529"/>
                  </a:lnTo>
                  <a:lnTo>
                    <a:pt x="1181913" y="313112"/>
                  </a:lnTo>
                  <a:lnTo>
                    <a:pt x="1193387" y="320944"/>
                  </a:lnTo>
                  <a:lnTo>
                    <a:pt x="1207956" y="326229"/>
                  </a:lnTo>
                  <a:lnTo>
                    <a:pt x="1224026" y="328167"/>
                  </a:lnTo>
                  <a:lnTo>
                    <a:pt x="1238726" y="326229"/>
                  </a:lnTo>
                  <a:lnTo>
                    <a:pt x="1249235" y="320944"/>
                  </a:lnTo>
                  <a:lnTo>
                    <a:pt x="1254601" y="313112"/>
                  </a:lnTo>
                  <a:lnTo>
                    <a:pt x="1253871" y="303529"/>
                  </a:lnTo>
                  <a:lnTo>
                    <a:pt x="1247034" y="294040"/>
                  </a:lnTo>
                  <a:lnTo>
                    <a:pt x="1235567" y="286289"/>
                  </a:lnTo>
                  <a:lnTo>
                    <a:pt x="1221027" y="281062"/>
                  </a:lnTo>
                  <a:lnTo>
                    <a:pt x="1204976" y="279145"/>
                  </a:lnTo>
                  <a:close/>
                </a:path>
                <a:path w="2862579" h="1623060">
                  <a:moveTo>
                    <a:pt x="1301241" y="279145"/>
                  </a:moveTo>
                  <a:lnTo>
                    <a:pt x="1286781" y="281062"/>
                  </a:lnTo>
                  <a:lnTo>
                    <a:pt x="1276429" y="286289"/>
                  </a:lnTo>
                  <a:lnTo>
                    <a:pt x="1271148" y="294040"/>
                  </a:lnTo>
                  <a:lnTo>
                    <a:pt x="1271904" y="303529"/>
                  </a:lnTo>
                  <a:lnTo>
                    <a:pt x="1278856" y="313112"/>
                  </a:lnTo>
                  <a:lnTo>
                    <a:pt x="1290462" y="320944"/>
                  </a:lnTo>
                  <a:lnTo>
                    <a:pt x="1305141" y="326229"/>
                  </a:lnTo>
                  <a:lnTo>
                    <a:pt x="1321308" y="328167"/>
                  </a:lnTo>
                  <a:lnTo>
                    <a:pt x="1335964" y="326229"/>
                  </a:lnTo>
                  <a:lnTo>
                    <a:pt x="1346358" y="320944"/>
                  </a:lnTo>
                  <a:lnTo>
                    <a:pt x="1351561" y="313112"/>
                  </a:lnTo>
                  <a:lnTo>
                    <a:pt x="1350645" y="303529"/>
                  </a:lnTo>
                  <a:lnTo>
                    <a:pt x="1343622" y="294040"/>
                  </a:lnTo>
                  <a:lnTo>
                    <a:pt x="1331991" y="286289"/>
                  </a:lnTo>
                  <a:lnTo>
                    <a:pt x="1317337" y="281062"/>
                  </a:lnTo>
                  <a:lnTo>
                    <a:pt x="1301241" y="279145"/>
                  </a:lnTo>
                  <a:close/>
                </a:path>
                <a:path w="2862579" h="1623060">
                  <a:moveTo>
                    <a:pt x="1397635" y="279145"/>
                  </a:moveTo>
                  <a:lnTo>
                    <a:pt x="1383198" y="281062"/>
                  </a:lnTo>
                  <a:lnTo>
                    <a:pt x="1372917" y="286289"/>
                  </a:lnTo>
                  <a:lnTo>
                    <a:pt x="1367756" y="294040"/>
                  </a:lnTo>
                  <a:lnTo>
                    <a:pt x="1368678" y="303529"/>
                  </a:lnTo>
                  <a:lnTo>
                    <a:pt x="1375765" y="313112"/>
                  </a:lnTo>
                  <a:lnTo>
                    <a:pt x="1387554" y="320944"/>
                  </a:lnTo>
                  <a:lnTo>
                    <a:pt x="1402415" y="326229"/>
                  </a:lnTo>
                  <a:lnTo>
                    <a:pt x="1418716" y="328167"/>
                  </a:lnTo>
                  <a:lnTo>
                    <a:pt x="1433204" y="326229"/>
                  </a:lnTo>
                  <a:lnTo>
                    <a:pt x="1443466" y="320944"/>
                  </a:lnTo>
                  <a:lnTo>
                    <a:pt x="1448560" y="313112"/>
                  </a:lnTo>
                  <a:lnTo>
                    <a:pt x="1447545" y="303529"/>
                  </a:lnTo>
                  <a:lnTo>
                    <a:pt x="1440283" y="294040"/>
                  </a:lnTo>
                  <a:lnTo>
                    <a:pt x="1428495" y="286289"/>
                  </a:lnTo>
                  <a:lnTo>
                    <a:pt x="1413756" y="281062"/>
                  </a:lnTo>
                  <a:lnTo>
                    <a:pt x="1397635" y="279145"/>
                  </a:lnTo>
                  <a:close/>
                </a:path>
                <a:path w="2862579" h="1623060">
                  <a:moveTo>
                    <a:pt x="1493901" y="279145"/>
                  </a:moveTo>
                  <a:lnTo>
                    <a:pt x="1479508" y="281062"/>
                  </a:lnTo>
                  <a:lnTo>
                    <a:pt x="1469342" y="286289"/>
                  </a:lnTo>
                  <a:lnTo>
                    <a:pt x="1464343" y="294040"/>
                  </a:lnTo>
                  <a:lnTo>
                    <a:pt x="1465453" y="303529"/>
                  </a:lnTo>
                  <a:lnTo>
                    <a:pt x="1472779" y="313112"/>
                  </a:lnTo>
                  <a:lnTo>
                    <a:pt x="1484725" y="320944"/>
                  </a:lnTo>
                  <a:lnTo>
                    <a:pt x="1499671" y="326229"/>
                  </a:lnTo>
                  <a:lnTo>
                    <a:pt x="1515998" y="328167"/>
                  </a:lnTo>
                  <a:lnTo>
                    <a:pt x="1530514" y="326229"/>
                  </a:lnTo>
                  <a:lnTo>
                    <a:pt x="1540684" y="320944"/>
                  </a:lnTo>
                  <a:lnTo>
                    <a:pt x="1545591" y="313112"/>
                  </a:lnTo>
                  <a:lnTo>
                    <a:pt x="1544319" y="303529"/>
                  </a:lnTo>
                  <a:lnTo>
                    <a:pt x="1536924" y="294040"/>
                  </a:lnTo>
                  <a:lnTo>
                    <a:pt x="1524968" y="286289"/>
                  </a:lnTo>
                  <a:lnTo>
                    <a:pt x="1510083" y="281062"/>
                  </a:lnTo>
                  <a:lnTo>
                    <a:pt x="1493901" y="279145"/>
                  </a:lnTo>
                  <a:close/>
                </a:path>
                <a:path w="2862579" h="1623060">
                  <a:moveTo>
                    <a:pt x="1590293" y="279145"/>
                  </a:moveTo>
                  <a:lnTo>
                    <a:pt x="1575889" y="281062"/>
                  </a:lnTo>
                  <a:lnTo>
                    <a:pt x="1565830" y="286289"/>
                  </a:lnTo>
                  <a:lnTo>
                    <a:pt x="1560986" y="294040"/>
                  </a:lnTo>
                  <a:lnTo>
                    <a:pt x="1562227" y="303529"/>
                  </a:lnTo>
                  <a:lnTo>
                    <a:pt x="1569737" y="313112"/>
                  </a:lnTo>
                  <a:lnTo>
                    <a:pt x="1581832" y="320944"/>
                  </a:lnTo>
                  <a:lnTo>
                    <a:pt x="1596856" y="326229"/>
                  </a:lnTo>
                  <a:lnTo>
                    <a:pt x="1613154" y="328167"/>
                  </a:lnTo>
                  <a:lnTo>
                    <a:pt x="1627699" y="326229"/>
                  </a:lnTo>
                  <a:lnTo>
                    <a:pt x="1637791" y="320944"/>
                  </a:lnTo>
                  <a:lnTo>
                    <a:pt x="1642550" y="313112"/>
                  </a:lnTo>
                  <a:lnTo>
                    <a:pt x="1641093" y="303529"/>
                  </a:lnTo>
                  <a:lnTo>
                    <a:pt x="1633513" y="294040"/>
                  </a:lnTo>
                  <a:lnTo>
                    <a:pt x="1621409" y="286289"/>
                  </a:lnTo>
                  <a:lnTo>
                    <a:pt x="1606446" y="281062"/>
                  </a:lnTo>
                  <a:lnTo>
                    <a:pt x="1590293" y="279145"/>
                  </a:lnTo>
                  <a:close/>
                </a:path>
                <a:path w="2862579" h="1623060">
                  <a:moveTo>
                    <a:pt x="1686687" y="279145"/>
                  </a:moveTo>
                  <a:lnTo>
                    <a:pt x="1672306" y="281062"/>
                  </a:lnTo>
                  <a:lnTo>
                    <a:pt x="1662318" y="286289"/>
                  </a:lnTo>
                  <a:lnTo>
                    <a:pt x="1657594" y="294040"/>
                  </a:lnTo>
                  <a:lnTo>
                    <a:pt x="1659001" y="303529"/>
                  </a:lnTo>
                  <a:lnTo>
                    <a:pt x="1666698" y="313112"/>
                  </a:lnTo>
                  <a:lnTo>
                    <a:pt x="1678955" y="320944"/>
                  </a:lnTo>
                  <a:lnTo>
                    <a:pt x="1694094" y="326229"/>
                  </a:lnTo>
                  <a:lnTo>
                    <a:pt x="1710436" y="328167"/>
                  </a:lnTo>
                  <a:lnTo>
                    <a:pt x="1724937" y="326229"/>
                  </a:lnTo>
                  <a:lnTo>
                    <a:pt x="1734915" y="320944"/>
                  </a:lnTo>
                  <a:lnTo>
                    <a:pt x="1739511" y="313112"/>
                  </a:lnTo>
                  <a:lnTo>
                    <a:pt x="1737867" y="303529"/>
                  </a:lnTo>
                  <a:lnTo>
                    <a:pt x="1730138" y="294040"/>
                  </a:lnTo>
                  <a:lnTo>
                    <a:pt x="1717944" y="286289"/>
                  </a:lnTo>
                  <a:lnTo>
                    <a:pt x="1702917" y="281062"/>
                  </a:lnTo>
                  <a:lnTo>
                    <a:pt x="1686687" y="279145"/>
                  </a:lnTo>
                  <a:close/>
                </a:path>
                <a:path w="2862579" h="1623060">
                  <a:moveTo>
                    <a:pt x="1782953" y="279145"/>
                  </a:moveTo>
                  <a:lnTo>
                    <a:pt x="1768617" y="281062"/>
                  </a:lnTo>
                  <a:lnTo>
                    <a:pt x="1758759" y="286289"/>
                  </a:lnTo>
                  <a:lnTo>
                    <a:pt x="1754235" y="294040"/>
                  </a:lnTo>
                  <a:lnTo>
                    <a:pt x="1755902" y="303529"/>
                  </a:lnTo>
                  <a:lnTo>
                    <a:pt x="1763819" y="313112"/>
                  </a:lnTo>
                  <a:lnTo>
                    <a:pt x="1776190" y="320944"/>
                  </a:lnTo>
                  <a:lnTo>
                    <a:pt x="1791370" y="326229"/>
                  </a:lnTo>
                  <a:lnTo>
                    <a:pt x="1807717" y="328167"/>
                  </a:lnTo>
                  <a:lnTo>
                    <a:pt x="1822178" y="326229"/>
                  </a:lnTo>
                  <a:lnTo>
                    <a:pt x="1832054" y="320944"/>
                  </a:lnTo>
                  <a:lnTo>
                    <a:pt x="1836525" y="313112"/>
                  </a:lnTo>
                  <a:lnTo>
                    <a:pt x="1834768" y="303529"/>
                  </a:lnTo>
                  <a:lnTo>
                    <a:pt x="1826815" y="294040"/>
                  </a:lnTo>
                  <a:lnTo>
                    <a:pt x="1814385" y="286289"/>
                  </a:lnTo>
                  <a:lnTo>
                    <a:pt x="1799193" y="281062"/>
                  </a:lnTo>
                  <a:lnTo>
                    <a:pt x="1782953" y="279145"/>
                  </a:lnTo>
                  <a:close/>
                </a:path>
                <a:path w="2862579" h="1623060">
                  <a:moveTo>
                    <a:pt x="1877694" y="279145"/>
                  </a:moveTo>
                  <a:lnTo>
                    <a:pt x="1863403" y="281062"/>
                  </a:lnTo>
                  <a:lnTo>
                    <a:pt x="1853660" y="286289"/>
                  </a:lnTo>
                  <a:lnTo>
                    <a:pt x="1849298" y="294040"/>
                  </a:lnTo>
                  <a:lnTo>
                    <a:pt x="1851152" y="303529"/>
                  </a:lnTo>
                  <a:lnTo>
                    <a:pt x="1859184" y="313112"/>
                  </a:lnTo>
                  <a:lnTo>
                    <a:pt x="1871694" y="320944"/>
                  </a:lnTo>
                  <a:lnTo>
                    <a:pt x="1887013" y="326229"/>
                  </a:lnTo>
                  <a:lnTo>
                    <a:pt x="1903476" y="328167"/>
                  </a:lnTo>
                  <a:lnTo>
                    <a:pt x="1917908" y="326229"/>
                  </a:lnTo>
                  <a:lnTo>
                    <a:pt x="1927685" y="320944"/>
                  </a:lnTo>
                  <a:lnTo>
                    <a:pt x="1931961" y="313112"/>
                  </a:lnTo>
                  <a:lnTo>
                    <a:pt x="1929891" y="303529"/>
                  </a:lnTo>
                  <a:lnTo>
                    <a:pt x="1921789" y="294040"/>
                  </a:lnTo>
                  <a:lnTo>
                    <a:pt x="1909270" y="286289"/>
                  </a:lnTo>
                  <a:lnTo>
                    <a:pt x="1894012" y="281062"/>
                  </a:lnTo>
                  <a:lnTo>
                    <a:pt x="1877694" y="279145"/>
                  </a:lnTo>
                  <a:close/>
                </a:path>
                <a:path w="2862579" h="1623060">
                  <a:moveTo>
                    <a:pt x="1974088" y="279145"/>
                  </a:moveTo>
                  <a:lnTo>
                    <a:pt x="1959822" y="281062"/>
                  </a:lnTo>
                  <a:lnTo>
                    <a:pt x="1950164" y="286289"/>
                  </a:lnTo>
                  <a:lnTo>
                    <a:pt x="1945959" y="294040"/>
                  </a:lnTo>
                  <a:lnTo>
                    <a:pt x="1948053" y="303529"/>
                  </a:lnTo>
                  <a:lnTo>
                    <a:pt x="1956234" y="313112"/>
                  </a:lnTo>
                  <a:lnTo>
                    <a:pt x="1968928" y="320944"/>
                  </a:lnTo>
                  <a:lnTo>
                    <a:pt x="1984361" y="326229"/>
                  </a:lnTo>
                  <a:lnTo>
                    <a:pt x="2000758" y="328167"/>
                  </a:lnTo>
                  <a:lnTo>
                    <a:pt x="2015148" y="326229"/>
                  </a:lnTo>
                  <a:lnTo>
                    <a:pt x="2024824" y="320944"/>
                  </a:lnTo>
                  <a:lnTo>
                    <a:pt x="2028975" y="313112"/>
                  </a:lnTo>
                  <a:lnTo>
                    <a:pt x="2026792" y="303529"/>
                  </a:lnTo>
                  <a:lnTo>
                    <a:pt x="2018504" y="294040"/>
                  </a:lnTo>
                  <a:lnTo>
                    <a:pt x="2005822" y="286289"/>
                  </a:lnTo>
                  <a:lnTo>
                    <a:pt x="1990449" y="281062"/>
                  </a:lnTo>
                  <a:lnTo>
                    <a:pt x="1974088" y="279145"/>
                  </a:lnTo>
                  <a:close/>
                </a:path>
                <a:path w="2862579" h="1623060">
                  <a:moveTo>
                    <a:pt x="2359406" y="279145"/>
                  </a:moveTo>
                  <a:lnTo>
                    <a:pt x="2345420" y="281062"/>
                  </a:lnTo>
                  <a:lnTo>
                    <a:pt x="2336196" y="286289"/>
                  </a:lnTo>
                  <a:lnTo>
                    <a:pt x="2332545" y="294040"/>
                  </a:lnTo>
                  <a:lnTo>
                    <a:pt x="2335276" y="303529"/>
                  </a:lnTo>
                  <a:lnTo>
                    <a:pt x="2344292" y="313112"/>
                  </a:lnTo>
                  <a:lnTo>
                    <a:pt x="2357596" y="320944"/>
                  </a:lnTo>
                  <a:lnTo>
                    <a:pt x="2373423" y="326229"/>
                  </a:lnTo>
                  <a:lnTo>
                    <a:pt x="2390013" y="328167"/>
                  </a:lnTo>
                  <a:lnTo>
                    <a:pt x="2404268" y="326229"/>
                  </a:lnTo>
                  <a:lnTo>
                    <a:pt x="2413571" y="320944"/>
                  </a:lnTo>
                  <a:lnTo>
                    <a:pt x="2417159" y="313112"/>
                  </a:lnTo>
                  <a:lnTo>
                    <a:pt x="2414269" y="303529"/>
                  </a:lnTo>
                  <a:lnTo>
                    <a:pt x="2405108" y="294040"/>
                  </a:lnTo>
                  <a:lnTo>
                    <a:pt x="2391743" y="286289"/>
                  </a:lnTo>
                  <a:lnTo>
                    <a:pt x="2375925" y="281062"/>
                  </a:lnTo>
                  <a:lnTo>
                    <a:pt x="2359406" y="279145"/>
                  </a:lnTo>
                  <a:close/>
                </a:path>
                <a:path w="2862579" h="1623060">
                  <a:moveTo>
                    <a:pt x="450723" y="339978"/>
                  </a:moveTo>
                  <a:lnTo>
                    <a:pt x="435723" y="341921"/>
                  </a:lnTo>
                  <a:lnTo>
                    <a:pt x="424259" y="347233"/>
                  </a:lnTo>
                  <a:lnTo>
                    <a:pt x="417486" y="355141"/>
                  </a:lnTo>
                  <a:lnTo>
                    <a:pt x="416560" y="364870"/>
                  </a:lnTo>
                  <a:lnTo>
                    <a:pt x="421957" y="374713"/>
                  </a:lnTo>
                  <a:lnTo>
                    <a:pt x="432403" y="382746"/>
                  </a:lnTo>
                  <a:lnTo>
                    <a:pt x="446420" y="388159"/>
                  </a:lnTo>
                  <a:lnTo>
                    <a:pt x="462534" y="390143"/>
                  </a:lnTo>
                  <a:lnTo>
                    <a:pt x="477585" y="388159"/>
                  </a:lnTo>
                  <a:lnTo>
                    <a:pt x="489029" y="382746"/>
                  </a:lnTo>
                  <a:lnTo>
                    <a:pt x="495734" y="374713"/>
                  </a:lnTo>
                  <a:lnTo>
                    <a:pt x="496570" y="364870"/>
                  </a:lnTo>
                  <a:lnTo>
                    <a:pt x="490995" y="355141"/>
                  </a:lnTo>
                  <a:lnTo>
                    <a:pt x="480552" y="347233"/>
                  </a:lnTo>
                  <a:lnTo>
                    <a:pt x="466655" y="341921"/>
                  </a:lnTo>
                  <a:lnTo>
                    <a:pt x="450723" y="339978"/>
                  </a:lnTo>
                  <a:close/>
                </a:path>
                <a:path w="2862579" h="1623060">
                  <a:moveTo>
                    <a:pt x="548513" y="339978"/>
                  </a:moveTo>
                  <a:lnTo>
                    <a:pt x="533521" y="341921"/>
                  </a:lnTo>
                  <a:lnTo>
                    <a:pt x="522208" y="347233"/>
                  </a:lnTo>
                  <a:lnTo>
                    <a:pt x="515633" y="355141"/>
                  </a:lnTo>
                  <a:lnTo>
                    <a:pt x="514858" y="364870"/>
                  </a:lnTo>
                  <a:lnTo>
                    <a:pt x="520402" y="374713"/>
                  </a:lnTo>
                  <a:lnTo>
                    <a:pt x="530923" y="382746"/>
                  </a:lnTo>
                  <a:lnTo>
                    <a:pt x="544968" y="388159"/>
                  </a:lnTo>
                  <a:lnTo>
                    <a:pt x="561086" y="390143"/>
                  </a:lnTo>
                  <a:lnTo>
                    <a:pt x="576220" y="388159"/>
                  </a:lnTo>
                  <a:lnTo>
                    <a:pt x="587581" y="382746"/>
                  </a:lnTo>
                  <a:lnTo>
                    <a:pt x="594107" y="374713"/>
                  </a:lnTo>
                  <a:lnTo>
                    <a:pt x="594740" y="364870"/>
                  </a:lnTo>
                  <a:lnTo>
                    <a:pt x="589107" y="355141"/>
                  </a:lnTo>
                  <a:lnTo>
                    <a:pt x="578532" y="347233"/>
                  </a:lnTo>
                  <a:lnTo>
                    <a:pt x="564505" y="341921"/>
                  </a:lnTo>
                  <a:lnTo>
                    <a:pt x="548513" y="339978"/>
                  </a:lnTo>
                  <a:close/>
                </a:path>
                <a:path w="2862579" h="1623060">
                  <a:moveTo>
                    <a:pt x="644778" y="339978"/>
                  </a:moveTo>
                  <a:lnTo>
                    <a:pt x="629830" y="341921"/>
                  </a:lnTo>
                  <a:lnTo>
                    <a:pt x="618632" y="347233"/>
                  </a:lnTo>
                  <a:lnTo>
                    <a:pt x="612221" y="355141"/>
                  </a:lnTo>
                  <a:lnTo>
                    <a:pt x="611632" y="364870"/>
                  </a:lnTo>
                  <a:lnTo>
                    <a:pt x="617380" y="374713"/>
                  </a:lnTo>
                  <a:lnTo>
                    <a:pt x="628094" y="382746"/>
                  </a:lnTo>
                  <a:lnTo>
                    <a:pt x="642260" y="388159"/>
                  </a:lnTo>
                  <a:lnTo>
                    <a:pt x="658367" y="390143"/>
                  </a:lnTo>
                  <a:lnTo>
                    <a:pt x="673457" y="388159"/>
                  </a:lnTo>
                  <a:lnTo>
                    <a:pt x="684688" y="382746"/>
                  </a:lnTo>
                  <a:lnTo>
                    <a:pt x="691014" y="374713"/>
                  </a:lnTo>
                  <a:lnTo>
                    <a:pt x="691388" y="364870"/>
                  </a:lnTo>
                  <a:lnTo>
                    <a:pt x="685569" y="355141"/>
                  </a:lnTo>
                  <a:lnTo>
                    <a:pt x="674846" y="347233"/>
                  </a:lnTo>
                  <a:lnTo>
                    <a:pt x="660741" y="341921"/>
                  </a:lnTo>
                  <a:lnTo>
                    <a:pt x="644778" y="339978"/>
                  </a:lnTo>
                  <a:close/>
                </a:path>
                <a:path w="2862579" h="1623060">
                  <a:moveTo>
                    <a:pt x="742568" y="339978"/>
                  </a:moveTo>
                  <a:lnTo>
                    <a:pt x="727648" y="341921"/>
                  </a:lnTo>
                  <a:lnTo>
                    <a:pt x="716549" y="347233"/>
                  </a:lnTo>
                  <a:lnTo>
                    <a:pt x="710332" y="355141"/>
                  </a:lnTo>
                  <a:lnTo>
                    <a:pt x="710057" y="364870"/>
                  </a:lnTo>
                  <a:lnTo>
                    <a:pt x="715900" y="374713"/>
                  </a:lnTo>
                  <a:lnTo>
                    <a:pt x="726709" y="382746"/>
                  </a:lnTo>
                  <a:lnTo>
                    <a:pt x="740971" y="388159"/>
                  </a:lnTo>
                  <a:lnTo>
                    <a:pt x="757174" y="390143"/>
                  </a:lnTo>
                  <a:lnTo>
                    <a:pt x="772221" y="388159"/>
                  </a:lnTo>
                  <a:lnTo>
                    <a:pt x="783351" y="382746"/>
                  </a:lnTo>
                  <a:lnTo>
                    <a:pt x="789553" y="374713"/>
                  </a:lnTo>
                  <a:lnTo>
                    <a:pt x="789813" y="364870"/>
                  </a:lnTo>
                  <a:lnTo>
                    <a:pt x="783752" y="355141"/>
                  </a:lnTo>
                  <a:lnTo>
                    <a:pt x="772858" y="347233"/>
                  </a:lnTo>
                  <a:lnTo>
                    <a:pt x="758630" y="341921"/>
                  </a:lnTo>
                  <a:lnTo>
                    <a:pt x="742568" y="339978"/>
                  </a:lnTo>
                  <a:close/>
                </a:path>
                <a:path w="2862579" h="1623060">
                  <a:moveTo>
                    <a:pt x="840359" y="339978"/>
                  </a:moveTo>
                  <a:lnTo>
                    <a:pt x="825551" y="341921"/>
                  </a:lnTo>
                  <a:lnTo>
                    <a:pt x="814577" y="347233"/>
                  </a:lnTo>
                  <a:lnTo>
                    <a:pt x="808462" y="355141"/>
                  </a:lnTo>
                  <a:lnTo>
                    <a:pt x="808227" y="364870"/>
                  </a:lnTo>
                  <a:lnTo>
                    <a:pt x="814405" y="374713"/>
                  </a:lnTo>
                  <a:lnTo>
                    <a:pt x="825452" y="382746"/>
                  </a:lnTo>
                  <a:lnTo>
                    <a:pt x="839856" y="388159"/>
                  </a:lnTo>
                  <a:lnTo>
                    <a:pt x="856107" y="390143"/>
                  </a:lnTo>
                  <a:lnTo>
                    <a:pt x="871053" y="388159"/>
                  </a:lnTo>
                  <a:lnTo>
                    <a:pt x="882046" y="382746"/>
                  </a:lnTo>
                  <a:lnTo>
                    <a:pt x="888039" y="374713"/>
                  </a:lnTo>
                  <a:lnTo>
                    <a:pt x="887984" y="364870"/>
                  </a:lnTo>
                  <a:lnTo>
                    <a:pt x="881810" y="355141"/>
                  </a:lnTo>
                  <a:lnTo>
                    <a:pt x="870791" y="347233"/>
                  </a:lnTo>
                  <a:lnTo>
                    <a:pt x="856462" y="341921"/>
                  </a:lnTo>
                  <a:lnTo>
                    <a:pt x="840359" y="339978"/>
                  </a:lnTo>
                  <a:close/>
                </a:path>
                <a:path w="2862579" h="1623060">
                  <a:moveTo>
                    <a:pt x="936625" y="339978"/>
                  </a:moveTo>
                  <a:lnTo>
                    <a:pt x="921914" y="341921"/>
                  </a:lnTo>
                  <a:lnTo>
                    <a:pt x="911050" y="347233"/>
                  </a:lnTo>
                  <a:lnTo>
                    <a:pt x="905067" y="355141"/>
                  </a:lnTo>
                  <a:lnTo>
                    <a:pt x="905001" y="364870"/>
                  </a:lnTo>
                  <a:lnTo>
                    <a:pt x="911363" y="374713"/>
                  </a:lnTo>
                  <a:lnTo>
                    <a:pt x="922559" y="382746"/>
                  </a:lnTo>
                  <a:lnTo>
                    <a:pt x="937041" y="388159"/>
                  </a:lnTo>
                  <a:lnTo>
                    <a:pt x="953262" y="390143"/>
                  </a:lnTo>
                  <a:lnTo>
                    <a:pt x="968257" y="388159"/>
                  </a:lnTo>
                  <a:lnTo>
                    <a:pt x="979217" y="382746"/>
                  </a:lnTo>
                  <a:lnTo>
                    <a:pt x="985105" y="374713"/>
                  </a:lnTo>
                  <a:lnTo>
                    <a:pt x="984885" y="364870"/>
                  </a:lnTo>
                  <a:lnTo>
                    <a:pt x="978505" y="355141"/>
                  </a:lnTo>
                  <a:lnTo>
                    <a:pt x="967279" y="347233"/>
                  </a:lnTo>
                  <a:lnTo>
                    <a:pt x="952791" y="341921"/>
                  </a:lnTo>
                  <a:lnTo>
                    <a:pt x="936625" y="339978"/>
                  </a:lnTo>
                  <a:close/>
                </a:path>
                <a:path w="2862579" h="1623060">
                  <a:moveTo>
                    <a:pt x="1034668" y="339978"/>
                  </a:moveTo>
                  <a:lnTo>
                    <a:pt x="1019786" y="341921"/>
                  </a:lnTo>
                  <a:lnTo>
                    <a:pt x="1008951" y="347233"/>
                  </a:lnTo>
                  <a:lnTo>
                    <a:pt x="1003165" y="355141"/>
                  </a:lnTo>
                  <a:lnTo>
                    <a:pt x="1003426" y="364870"/>
                  </a:lnTo>
                  <a:lnTo>
                    <a:pt x="1009903" y="374713"/>
                  </a:lnTo>
                  <a:lnTo>
                    <a:pt x="1021238" y="382746"/>
                  </a:lnTo>
                  <a:lnTo>
                    <a:pt x="1035859" y="388159"/>
                  </a:lnTo>
                  <a:lnTo>
                    <a:pt x="1052195" y="390143"/>
                  </a:lnTo>
                  <a:lnTo>
                    <a:pt x="1067127" y="388159"/>
                  </a:lnTo>
                  <a:lnTo>
                    <a:pt x="1077928" y="382746"/>
                  </a:lnTo>
                  <a:lnTo>
                    <a:pt x="1083609" y="374713"/>
                  </a:lnTo>
                  <a:lnTo>
                    <a:pt x="1083183" y="364870"/>
                  </a:lnTo>
                  <a:lnTo>
                    <a:pt x="1076567" y="355141"/>
                  </a:lnTo>
                  <a:lnTo>
                    <a:pt x="1065212" y="347233"/>
                  </a:lnTo>
                  <a:lnTo>
                    <a:pt x="1050714" y="341921"/>
                  </a:lnTo>
                  <a:lnTo>
                    <a:pt x="1034668" y="339978"/>
                  </a:lnTo>
                  <a:close/>
                </a:path>
                <a:path w="2862579" h="1623060">
                  <a:moveTo>
                    <a:pt x="1130935" y="339978"/>
                  </a:moveTo>
                  <a:lnTo>
                    <a:pt x="1116149" y="341921"/>
                  </a:lnTo>
                  <a:lnTo>
                    <a:pt x="1105423" y="347233"/>
                  </a:lnTo>
                  <a:lnTo>
                    <a:pt x="1099770" y="355141"/>
                  </a:lnTo>
                  <a:lnTo>
                    <a:pt x="1100201" y="364870"/>
                  </a:lnTo>
                  <a:lnTo>
                    <a:pt x="1106918" y="374713"/>
                  </a:lnTo>
                  <a:lnTo>
                    <a:pt x="1118409" y="382746"/>
                  </a:lnTo>
                  <a:lnTo>
                    <a:pt x="1133115" y="388159"/>
                  </a:lnTo>
                  <a:lnTo>
                    <a:pt x="1149477" y="390143"/>
                  </a:lnTo>
                  <a:lnTo>
                    <a:pt x="1164312" y="388159"/>
                  </a:lnTo>
                  <a:lnTo>
                    <a:pt x="1175003" y="382746"/>
                  </a:lnTo>
                  <a:lnTo>
                    <a:pt x="1180552" y="374713"/>
                  </a:lnTo>
                  <a:lnTo>
                    <a:pt x="1179957" y="364870"/>
                  </a:lnTo>
                  <a:lnTo>
                    <a:pt x="1173172" y="355141"/>
                  </a:lnTo>
                  <a:lnTo>
                    <a:pt x="1161684" y="347233"/>
                  </a:lnTo>
                  <a:lnTo>
                    <a:pt x="1147077" y="341921"/>
                  </a:lnTo>
                  <a:lnTo>
                    <a:pt x="1130935" y="339978"/>
                  </a:lnTo>
                  <a:close/>
                </a:path>
                <a:path w="2862579" h="1623060">
                  <a:moveTo>
                    <a:pt x="1228725" y="339978"/>
                  </a:moveTo>
                  <a:lnTo>
                    <a:pt x="1213983" y="341921"/>
                  </a:lnTo>
                  <a:lnTo>
                    <a:pt x="1203372" y="347233"/>
                  </a:lnTo>
                  <a:lnTo>
                    <a:pt x="1197881" y="355141"/>
                  </a:lnTo>
                  <a:lnTo>
                    <a:pt x="1198499" y="364870"/>
                  </a:lnTo>
                  <a:lnTo>
                    <a:pt x="1205402" y="374713"/>
                  </a:lnTo>
                  <a:lnTo>
                    <a:pt x="1217056" y="382746"/>
                  </a:lnTo>
                  <a:lnTo>
                    <a:pt x="1231878" y="388159"/>
                  </a:lnTo>
                  <a:lnTo>
                    <a:pt x="1248283" y="390143"/>
                  </a:lnTo>
                  <a:lnTo>
                    <a:pt x="1263128" y="388159"/>
                  </a:lnTo>
                  <a:lnTo>
                    <a:pt x="1273698" y="382746"/>
                  </a:lnTo>
                  <a:lnTo>
                    <a:pt x="1279054" y="374713"/>
                  </a:lnTo>
                  <a:lnTo>
                    <a:pt x="1278254" y="364870"/>
                  </a:lnTo>
                  <a:lnTo>
                    <a:pt x="1271301" y="355141"/>
                  </a:lnTo>
                  <a:lnTo>
                    <a:pt x="1259681" y="347233"/>
                  </a:lnTo>
                  <a:lnTo>
                    <a:pt x="1244965" y="341921"/>
                  </a:lnTo>
                  <a:lnTo>
                    <a:pt x="1228725" y="339978"/>
                  </a:lnTo>
                  <a:close/>
                </a:path>
                <a:path w="2862579" h="1623060">
                  <a:moveTo>
                    <a:pt x="1326514" y="339978"/>
                  </a:moveTo>
                  <a:lnTo>
                    <a:pt x="1311890" y="341921"/>
                  </a:lnTo>
                  <a:lnTo>
                    <a:pt x="1301432" y="347233"/>
                  </a:lnTo>
                  <a:lnTo>
                    <a:pt x="1296118" y="355141"/>
                  </a:lnTo>
                  <a:lnTo>
                    <a:pt x="1296924" y="364870"/>
                  </a:lnTo>
                  <a:lnTo>
                    <a:pt x="1304012" y="374713"/>
                  </a:lnTo>
                  <a:lnTo>
                    <a:pt x="1315815" y="382746"/>
                  </a:lnTo>
                  <a:lnTo>
                    <a:pt x="1330713" y="388159"/>
                  </a:lnTo>
                  <a:lnTo>
                    <a:pt x="1347089" y="390143"/>
                  </a:lnTo>
                  <a:lnTo>
                    <a:pt x="1361836" y="388159"/>
                  </a:lnTo>
                  <a:lnTo>
                    <a:pt x="1372298" y="382746"/>
                  </a:lnTo>
                  <a:lnTo>
                    <a:pt x="1377521" y="374713"/>
                  </a:lnTo>
                  <a:lnTo>
                    <a:pt x="1376552" y="364870"/>
                  </a:lnTo>
                  <a:lnTo>
                    <a:pt x="1369413" y="355141"/>
                  </a:lnTo>
                  <a:lnTo>
                    <a:pt x="1357629" y="347233"/>
                  </a:lnTo>
                  <a:lnTo>
                    <a:pt x="1342798" y="341921"/>
                  </a:lnTo>
                  <a:lnTo>
                    <a:pt x="1326514" y="339978"/>
                  </a:lnTo>
                  <a:close/>
                </a:path>
                <a:path w="2862579" h="1623060">
                  <a:moveTo>
                    <a:pt x="1422781" y="339978"/>
                  </a:moveTo>
                  <a:lnTo>
                    <a:pt x="1408146" y="341921"/>
                  </a:lnTo>
                  <a:lnTo>
                    <a:pt x="1397809" y="347233"/>
                  </a:lnTo>
                  <a:lnTo>
                    <a:pt x="1392687" y="355141"/>
                  </a:lnTo>
                  <a:lnTo>
                    <a:pt x="1393698" y="364870"/>
                  </a:lnTo>
                  <a:lnTo>
                    <a:pt x="1400954" y="374713"/>
                  </a:lnTo>
                  <a:lnTo>
                    <a:pt x="1412890" y="382746"/>
                  </a:lnTo>
                  <a:lnTo>
                    <a:pt x="1427898" y="388159"/>
                  </a:lnTo>
                  <a:lnTo>
                    <a:pt x="1444370" y="390143"/>
                  </a:lnTo>
                  <a:lnTo>
                    <a:pt x="1459148" y="388159"/>
                  </a:lnTo>
                  <a:lnTo>
                    <a:pt x="1469532" y="382746"/>
                  </a:lnTo>
                  <a:lnTo>
                    <a:pt x="1474606" y="374713"/>
                  </a:lnTo>
                  <a:lnTo>
                    <a:pt x="1473454" y="364870"/>
                  </a:lnTo>
                  <a:lnTo>
                    <a:pt x="1466107" y="355141"/>
                  </a:lnTo>
                  <a:lnTo>
                    <a:pt x="1454118" y="347233"/>
                  </a:lnTo>
                  <a:lnTo>
                    <a:pt x="1439128" y="341921"/>
                  </a:lnTo>
                  <a:lnTo>
                    <a:pt x="1422781" y="339978"/>
                  </a:lnTo>
                  <a:close/>
                </a:path>
                <a:path w="2862579" h="1623060">
                  <a:moveTo>
                    <a:pt x="1520824" y="339978"/>
                  </a:moveTo>
                  <a:lnTo>
                    <a:pt x="1506140" y="341921"/>
                  </a:lnTo>
                  <a:lnTo>
                    <a:pt x="1495837" y="347233"/>
                  </a:lnTo>
                  <a:lnTo>
                    <a:pt x="1490821" y="355141"/>
                  </a:lnTo>
                  <a:lnTo>
                    <a:pt x="1491995" y="364870"/>
                  </a:lnTo>
                  <a:lnTo>
                    <a:pt x="1499510" y="374713"/>
                  </a:lnTo>
                  <a:lnTo>
                    <a:pt x="1511633" y="382746"/>
                  </a:lnTo>
                  <a:lnTo>
                    <a:pt x="1526732" y="388159"/>
                  </a:lnTo>
                  <a:lnTo>
                    <a:pt x="1543177" y="390143"/>
                  </a:lnTo>
                  <a:lnTo>
                    <a:pt x="1557877" y="388159"/>
                  </a:lnTo>
                  <a:lnTo>
                    <a:pt x="1568195" y="382746"/>
                  </a:lnTo>
                  <a:lnTo>
                    <a:pt x="1573180" y="374713"/>
                  </a:lnTo>
                  <a:lnTo>
                    <a:pt x="1571879" y="364870"/>
                  </a:lnTo>
                  <a:lnTo>
                    <a:pt x="1564276" y="355141"/>
                  </a:lnTo>
                  <a:lnTo>
                    <a:pt x="1552114" y="347233"/>
                  </a:lnTo>
                  <a:lnTo>
                    <a:pt x="1537071" y="341921"/>
                  </a:lnTo>
                  <a:lnTo>
                    <a:pt x="1520824" y="339978"/>
                  </a:lnTo>
                  <a:close/>
                </a:path>
                <a:path w="2862579" h="1623060">
                  <a:moveTo>
                    <a:pt x="1618614" y="339978"/>
                  </a:moveTo>
                  <a:lnTo>
                    <a:pt x="1604047" y="341921"/>
                  </a:lnTo>
                  <a:lnTo>
                    <a:pt x="1593897" y="347233"/>
                  </a:lnTo>
                  <a:lnTo>
                    <a:pt x="1589057" y="355141"/>
                  </a:lnTo>
                  <a:lnTo>
                    <a:pt x="1590420" y="364870"/>
                  </a:lnTo>
                  <a:lnTo>
                    <a:pt x="1598048" y="374713"/>
                  </a:lnTo>
                  <a:lnTo>
                    <a:pt x="1610296" y="382746"/>
                  </a:lnTo>
                  <a:lnTo>
                    <a:pt x="1625496" y="388159"/>
                  </a:lnTo>
                  <a:lnTo>
                    <a:pt x="1641983" y="390143"/>
                  </a:lnTo>
                  <a:lnTo>
                    <a:pt x="1656693" y="388159"/>
                  </a:lnTo>
                  <a:lnTo>
                    <a:pt x="1666890" y="382746"/>
                  </a:lnTo>
                  <a:lnTo>
                    <a:pt x="1671683" y="374713"/>
                  </a:lnTo>
                  <a:lnTo>
                    <a:pt x="1670177" y="364870"/>
                  </a:lnTo>
                  <a:lnTo>
                    <a:pt x="1662424" y="355141"/>
                  </a:lnTo>
                  <a:lnTo>
                    <a:pt x="1650158" y="347233"/>
                  </a:lnTo>
                  <a:lnTo>
                    <a:pt x="1635011" y="341921"/>
                  </a:lnTo>
                  <a:lnTo>
                    <a:pt x="1618614" y="339978"/>
                  </a:lnTo>
                  <a:close/>
                </a:path>
                <a:path w="2862579" h="1623060">
                  <a:moveTo>
                    <a:pt x="1715008" y="339978"/>
                  </a:moveTo>
                  <a:lnTo>
                    <a:pt x="1700464" y="341921"/>
                  </a:lnTo>
                  <a:lnTo>
                    <a:pt x="1690385" y="347233"/>
                  </a:lnTo>
                  <a:lnTo>
                    <a:pt x="1685665" y="355141"/>
                  </a:lnTo>
                  <a:lnTo>
                    <a:pt x="1687194" y="364870"/>
                  </a:lnTo>
                  <a:lnTo>
                    <a:pt x="1695029" y="374713"/>
                  </a:lnTo>
                  <a:lnTo>
                    <a:pt x="1707483" y="382746"/>
                  </a:lnTo>
                  <a:lnTo>
                    <a:pt x="1722842" y="388159"/>
                  </a:lnTo>
                  <a:lnTo>
                    <a:pt x="1739391" y="390143"/>
                  </a:lnTo>
                  <a:lnTo>
                    <a:pt x="1754004" y="388159"/>
                  </a:lnTo>
                  <a:lnTo>
                    <a:pt x="1764093" y="382746"/>
                  </a:lnTo>
                  <a:lnTo>
                    <a:pt x="1768752" y="374713"/>
                  </a:lnTo>
                  <a:lnTo>
                    <a:pt x="1767078" y="364870"/>
                  </a:lnTo>
                  <a:lnTo>
                    <a:pt x="1759138" y="355141"/>
                  </a:lnTo>
                  <a:lnTo>
                    <a:pt x="1746710" y="347233"/>
                  </a:lnTo>
                  <a:lnTo>
                    <a:pt x="1731448" y="341921"/>
                  </a:lnTo>
                  <a:lnTo>
                    <a:pt x="1715008" y="339978"/>
                  </a:lnTo>
                  <a:close/>
                </a:path>
                <a:path w="2862579" h="1623060">
                  <a:moveTo>
                    <a:pt x="1812797" y="339978"/>
                  </a:moveTo>
                  <a:lnTo>
                    <a:pt x="1798353" y="341921"/>
                  </a:lnTo>
                  <a:lnTo>
                    <a:pt x="1788398" y="347233"/>
                  </a:lnTo>
                  <a:lnTo>
                    <a:pt x="1783847" y="355141"/>
                  </a:lnTo>
                  <a:lnTo>
                    <a:pt x="1785619" y="364870"/>
                  </a:lnTo>
                  <a:lnTo>
                    <a:pt x="1793603" y="374713"/>
                  </a:lnTo>
                  <a:lnTo>
                    <a:pt x="1806146" y="382746"/>
                  </a:lnTo>
                  <a:lnTo>
                    <a:pt x="1821570" y="388159"/>
                  </a:lnTo>
                  <a:lnTo>
                    <a:pt x="1838197" y="390143"/>
                  </a:lnTo>
                  <a:lnTo>
                    <a:pt x="1852820" y="388159"/>
                  </a:lnTo>
                  <a:lnTo>
                    <a:pt x="1862788" y="382746"/>
                  </a:lnTo>
                  <a:lnTo>
                    <a:pt x="1867255" y="374713"/>
                  </a:lnTo>
                  <a:lnTo>
                    <a:pt x="1865376" y="364870"/>
                  </a:lnTo>
                  <a:lnTo>
                    <a:pt x="1857249" y="355141"/>
                  </a:lnTo>
                  <a:lnTo>
                    <a:pt x="1844659" y="347233"/>
                  </a:lnTo>
                  <a:lnTo>
                    <a:pt x="1829282" y="341921"/>
                  </a:lnTo>
                  <a:lnTo>
                    <a:pt x="1812797" y="339978"/>
                  </a:lnTo>
                  <a:close/>
                </a:path>
                <a:path w="2862579" h="1623060">
                  <a:moveTo>
                    <a:pt x="1909064" y="339978"/>
                  </a:moveTo>
                  <a:lnTo>
                    <a:pt x="1894629" y="341921"/>
                  </a:lnTo>
                  <a:lnTo>
                    <a:pt x="1884838" y="347233"/>
                  </a:lnTo>
                  <a:lnTo>
                    <a:pt x="1880524" y="355141"/>
                  </a:lnTo>
                  <a:lnTo>
                    <a:pt x="1882520" y="364870"/>
                  </a:lnTo>
                  <a:lnTo>
                    <a:pt x="1890688" y="374713"/>
                  </a:lnTo>
                  <a:lnTo>
                    <a:pt x="1903380" y="382746"/>
                  </a:lnTo>
                  <a:lnTo>
                    <a:pt x="1918882" y="388159"/>
                  </a:lnTo>
                  <a:lnTo>
                    <a:pt x="1935480" y="390143"/>
                  </a:lnTo>
                  <a:lnTo>
                    <a:pt x="1950059" y="388159"/>
                  </a:lnTo>
                  <a:lnTo>
                    <a:pt x="1959911" y="382746"/>
                  </a:lnTo>
                  <a:lnTo>
                    <a:pt x="1964215" y="374713"/>
                  </a:lnTo>
                  <a:lnTo>
                    <a:pt x="1962149" y="364870"/>
                  </a:lnTo>
                  <a:lnTo>
                    <a:pt x="1953855" y="355141"/>
                  </a:lnTo>
                  <a:lnTo>
                    <a:pt x="1941131" y="347233"/>
                  </a:lnTo>
                  <a:lnTo>
                    <a:pt x="1925645" y="341921"/>
                  </a:lnTo>
                  <a:lnTo>
                    <a:pt x="1909064" y="339978"/>
                  </a:lnTo>
                  <a:close/>
                </a:path>
                <a:path w="2862579" h="1623060">
                  <a:moveTo>
                    <a:pt x="2007108" y="339978"/>
                  </a:moveTo>
                  <a:lnTo>
                    <a:pt x="1992695" y="341921"/>
                  </a:lnTo>
                  <a:lnTo>
                    <a:pt x="1982962" y="347233"/>
                  </a:lnTo>
                  <a:lnTo>
                    <a:pt x="1978729" y="355141"/>
                  </a:lnTo>
                  <a:lnTo>
                    <a:pt x="1980818" y="364870"/>
                  </a:lnTo>
                  <a:lnTo>
                    <a:pt x="1989228" y="374713"/>
                  </a:lnTo>
                  <a:lnTo>
                    <a:pt x="2002091" y="382746"/>
                  </a:lnTo>
                  <a:lnTo>
                    <a:pt x="2017716" y="388159"/>
                  </a:lnTo>
                  <a:lnTo>
                    <a:pt x="2034413" y="390143"/>
                  </a:lnTo>
                  <a:lnTo>
                    <a:pt x="2048966" y="388159"/>
                  </a:lnTo>
                  <a:lnTo>
                    <a:pt x="2058733" y="382746"/>
                  </a:lnTo>
                  <a:lnTo>
                    <a:pt x="2062880" y="374713"/>
                  </a:lnTo>
                  <a:lnTo>
                    <a:pt x="2060574" y="364870"/>
                  </a:lnTo>
                  <a:lnTo>
                    <a:pt x="2052077" y="355141"/>
                  </a:lnTo>
                  <a:lnTo>
                    <a:pt x="2039175" y="347233"/>
                  </a:lnTo>
                  <a:lnTo>
                    <a:pt x="2023606" y="341921"/>
                  </a:lnTo>
                  <a:lnTo>
                    <a:pt x="2007108" y="339978"/>
                  </a:lnTo>
                  <a:close/>
                </a:path>
                <a:path w="2862579" h="1623060">
                  <a:moveTo>
                    <a:pt x="2299208" y="339978"/>
                  </a:moveTo>
                  <a:lnTo>
                    <a:pt x="2284960" y="341921"/>
                  </a:lnTo>
                  <a:lnTo>
                    <a:pt x="2275522" y="347233"/>
                  </a:lnTo>
                  <a:lnTo>
                    <a:pt x="2271704" y="355141"/>
                  </a:lnTo>
                  <a:lnTo>
                    <a:pt x="2274316" y="364870"/>
                  </a:lnTo>
                  <a:lnTo>
                    <a:pt x="2283358" y="374713"/>
                  </a:lnTo>
                  <a:lnTo>
                    <a:pt x="2296747" y="382746"/>
                  </a:lnTo>
                  <a:lnTo>
                    <a:pt x="2312731" y="388159"/>
                  </a:lnTo>
                  <a:lnTo>
                    <a:pt x="2329561" y="390143"/>
                  </a:lnTo>
                  <a:lnTo>
                    <a:pt x="2343965" y="388159"/>
                  </a:lnTo>
                  <a:lnTo>
                    <a:pt x="2353357" y="382746"/>
                  </a:lnTo>
                  <a:lnTo>
                    <a:pt x="2357010" y="374713"/>
                  </a:lnTo>
                  <a:lnTo>
                    <a:pt x="2354198" y="364870"/>
                  </a:lnTo>
                  <a:lnTo>
                    <a:pt x="2345160" y="355141"/>
                  </a:lnTo>
                  <a:lnTo>
                    <a:pt x="2331799" y="347233"/>
                  </a:lnTo>
                  <a:lnTo>
                    <a:pt x="2315890" y="341921"/>
                  </a:lnTo>
                  <a:lnTo>
                    <a:pt x="2299208" y="339978"/>
                  </a:lnTo>
                  <a:close/>
                </a:path>
                <a:path w="2862579" h="1623060">
                  <a:moveTo>
                    <a:pt x="2395601" y="339978"/>
                  </a:moveTo>
                  <a:lnTo>
                    <a:pt x="2381345" y="341921"/>
                  </a:lnTo>
                  <a:lnTo>
                    <a:pt x="2372042" y="347233"/>
                  </a:lnTo>
                  <a:lnTo>
                    <a:pt x="2368454" y="355141"/>
                  </a:lnTo>
                  <a:lnTo>
                    <a:pt x="2371343" y="364870"/>
                  </a:lnTo>
                  <a:lnTo>
                    <a:pt x="2380497" y="374713"/>
                  </a:lnTo>
                  <a:lnTo>
                    <a:pt x="2393997" y="382746"/>
                  </a:lnTo>
                  <a:lnTo>
                    <a:pt x="2410045" y="388159"/>
                  </a:lnTo>
                  <a:lnTo>
                    <a:pt x="2426842" y="390143"/>
                  </a:lnTo>
                  <a:lnTo>
                    <a:pt x="2441241" y="388159"/>
                  </a:lnTo>
                  <a:lnTo>
                    <a:pt x="2450591" y="382746"/>
                  </a:lnTo>
                  <a:lnTo>
                    <a:pt x="2454132" y="374713"/>
                  </a:lnTo>
                  <a:lnTo>
                    <a:pt x="2451099" y="364870"/>
                  </a:lnTo>
                  <a:lnTo>
                    <a:pt x="2441767" y="355141"/>
                  </a:lnTo>
                  <a:lnTo>
                    <a:pt x="2428255" y="347233"/>
                  </a:lnTo>
                  <a:lnTo>
                    <a:pt x="2412291" y="341921"/>
                  </a:lnTo>
                  <a:lnTo>
                    <a:pt x="2395601" y="339978"/>
                  </a:lnTo>
                  <a:close/>
                </a:path>
                <a:path w="2862579" h="1623060">
                  <a:moveTo>
                    <a:pt x="465200" y="400812"/>
                  </a:moveTo>
                  <a:lnTo>
                    <a:pt x="449980" y="402800"/>
                  </a:lnTo>
                  <a:lnTo>
                    <a:pt x="438403" y="408241"/>
                  </a:lnTo>
                  <a:lnTo>
                    <a:pt x="431589" y="416349"/>
                  </a:lnTo>
                  <a:lnTo>
                    <a:pt x="430657" y="426338"/>
                  </a:lnTo>
                  <a:lnTo>
                    <a:pt x="436169" y="436441"/>
                  </a:lnTo>
                  <a:lnTo>
                    <a:pt x="446754" y="444674"/>
                  </a:lnTo>
                  <a:lnTo>
                    <a:pt x="460910" y="450216"/>
                  </a:lnTo>
                  <a:lnTo>
                    <a:pt x="477138" y="452246"/>
                  </a:lnTo>
                  <a:lnTo>
                    <a:pt x="492482" y="450216"/>
                  </a:lnTo>
                  <a:lnTo>
                    <a:pt x="504063" y="444674"/>
                  </a:lnTo>
                  <a:lnTo>
                    <a:pt x="510786" y="436441"/>
                  </a:lnTo>
                  <a:lnTo>
                    <a:pt x="511555" y="426338"/>
                  </a:lnTo>
                  <a:lnTo>
                    <a:pt x="505973" y="416349"/>
                  </a:lnTo>
                  <a:lnTo>
                    <a:pt x="495379" y="408241"/>
                  </a:lnTo>
                  <a:lnTo>
                    <a:pt x="481284" y="402800"/>
                  </a:lnTo>
                  <a:lnTo>
                    <a:pt x="465200" y="400812"/>
                  </a:lnTo>
                  <a:close/>
                </a:path>
                <a:path w="2862579" h="1623060">
                  <a:moveTo>
                    <a:pt x="562863" y="400812"/>
                  </a:moveTo>
                  <a:lnTo>
                    <a:pt x="547707" y="402800"/>
                  </a:lnTo>
                  <a:lnTo>
                    <a:pt x="536289" y="408241"/>
                  </a:lnTo>
                  <a:lnTo>
                    <a:pt x="529681" y="416349"/>
                  </a:lnTo>
                  <a:lnTo>
                    <a:pt x="528954" y="426338"/>
                  </a:lnTo>
                  <a:lnTo>
                    <a:pt x="534580" y="436441"/>
                  </a:lnTo>
                  <a:lnTo>
                    <a:pt x="545290" y="444674"/>
                  </a:lnTo>
                  <a:lnTo>
                    <a:pt x="559548" y="450216"/>
                  </a:lnTo>
                  <a:lnTo>
                    <a:pt x="575817" y="452246"/>
                  </a:lnTo>
                  <a:lnTo>
                    <a:pt x="591135" y="450216"/>
                  </a:lnTo>
                  <a:lnTo>
                    <a:pt x="602630" y="444674"/>
                  </a:lnTo>
                  <a:lnTo>
                    <a:pt x="609197" y="436441"/>
                  </a:lnTo>
                  <a:lnTo>
                    <a:pt x="609726" y="426338"/>
                  </a:lnTo>
                  <a:lnTo>
                    <a:pt x="603976" y="416349"/>
                  </a:lnTo>
                  <a:lnTo>
                    <a:pt x="593248" y="408241"/>
                  </a:lnTo>
                  <a:lnTo>
                    <a:pt x="579044" y="402800"/>
                  </a:lnTo>
                  <a:lnTo>
                    <a:pt x="562863" y="400812"/>
                  </a:lnTo>
                  <a:close/>
                </a:path>
                <a:path w="2862579" h="1623060">
                  <a:moveTo>
                    <a:pt x="662304" y="400812"/>
                  </a:moveTo>
                  <a:lnTo>
                    <a:pt x="647118" y="402800"/>
                  </a:lnTo>
                  <a:lnTo>
                    <a:pt x="635777" y="408241"/>
                  </a:lnTo>
                  <a:lnTo>
                    <a:pt x="629318" y="416349"/>
                  </a:lnTo>
                  <a:lnTo>
                    <a:pt x="628776" y="426338"/>
                  </a:lnTo>
                  <a:lnTo>
                    <a:pt x="634644" y="436441"/>
                  </a:lnTo>
                  <a:lnTo>
                    <a:pt x="645525" y="444674"/>
                  </a:lnTo>
                  <a:lnTo>
                    <a:pt x="659905" y="450216"/>
                  </a:lnTo>
                  <a:lnTo>
                    <a:pt x="676275" y="452246"/>
                  </a:lnTo>
                  <a:lnTo>
                    <a:pt x="691528" y="450216"/>
                  </a:lnTo>
                  <a:lnTo>
                    <a:pt x="702865" y="444674"/>
                  </a:lnTo>
                  <a:lnTo>
                    <a:pt x="709225" y="436441"/>
                  </a:lnTo>
                  <a:lnTo>
                    <a:pt x="709549" y="426338"/>
                  </a:lnTo>
                  <a:lnTo>
                    <a:pt x="703631" y="416349"/>
                  </a:lnTo>
                  <a:lnTo>
                    <a:pt x="692785" y="408241"/>
                  </a:lnTo>
                  <a:lnTo>
                    <a:pt x="678509" y="402800"/>
                  </a:lnTo>
                  <a:lnTo>
                    <a:pt x="662304" y="400812"/>
                  </a:lnTo>
                  <a:close/>
                </a:path>
                <a:path w="2862579" h="1623060">
                  <a:moveTo>
                    <a:pt x="760095" y="400812"/>
                  </a:moveTo>
                  <a:lnTo>
                    <a:pt x="745007" y="402800"/>
                  </a:lnTo>
                  <a:lnTo>
                    <a:pt x="733790" y="408241"/>
                  </a:lnTo>
                  <a:lnTo>
                    <a:pt x="727501" y="416349"/>
                  </a:lnTo>
                  <a:lnTo>
                    <a:pt x="727201" y="426338"/>
                  </a:lnTo>
                  <a:lnTo>
                    <a:pt x="733256" y="436441"/>
                  </a:lnTo>
                  <a:lnTo>
                    <a:pt x="744299" y="444674"/>
                  </a:lnTo>
                  <a:lnTo>
                    <a:pt x="758795" y="450216"/>
                  </a:lnTo>
                  <a:lnTo>
                    <a:pt x="775208" y="452246"/>
                  </a:lnTo>
                  <a:lnTo>
                    <a:pt x="790311" y="450216"/>
                  </a:lnTo>
                  <a:lnTo>
                    <a:pt x="801544" y="444674"/>
                  </a:lnTo>
                  <a:lnTo>
                    <a:pt x="807801" y="436441"/>
                  </a:lnTo>
                  <a:lnTo>
                    <a:pt x="807974" y="426338"/>
                  </a:lnTo>
                  <a:lnTo>
                    <a:pt x="801850" y="416349"/>
                  </a:lnTo>
                  <a:lnTo>
                    <a:pt x="790797" y="408241"/>
                  </a:lnTo>
                  <a:lnTo>
                    <a:pt x="776362" y="402800"/>
                  </a:lnTo>
                  <a:lnTo>
                    <a:pt x="760095" y="400812"/>
                  </a:lnTo>
                  <a:close/>
                </a:path>
                <a:path w="2862579" h="1623060">
                  <a:moveTo>
                    <a:pt x="859536" y="400812"/>
                  </a:moveTo>
                  <a:lnTo>
                    <a:pt x="844421" y="402800"/>
                  </a:lnTo>
                  <a:lnTo>
                    <a:pt x="833294" y="408241"/>
                  </a:lnTo>
                  <a:lnTo>
                    <a:pt x="827192" y="416349"/>
                  </a:lnTo>
                  <a:lnTo>
                    <a:pt x="827151" y="426338"/>
                  </a:lnTo>
                  <a:lnTo>
                    <a:pt x="833318" y="436441"/>
                  </a:lnTo>
                  <a:lnTo>
                    <a:pt x="844486" y="444674"/>
                  </a:lnTo>
                  <a:lnTo>
                    <a:pt x="859083" y="450216"/>
                  </a:lnTo>
                  <a:lnTo>
                    <a:pt x="875538" y="452246"/>
                  </a:lnTo>
                  <a:lnTo>
                    <a:pt x="890668" y="450216"/>
                  </a:lnTo>
                  <a:lnTo>
                    <a:pt x="901811" y="444674"/>
                  </a:lnTo>
                  <a:lnTo>
                    <a:pt x="907881" y="436441"/>
                  </a:lnTo>
                  <a:lnTo>
                    <a:pt x="907796" y="426338"/>
                  </a:lnTo>
                  <a:lnTo>
                    <a:pt x="901487" y="416349"/>
                  </a:lnTo>
                  <a:lnTo>
                    <a:pt x="890285" y="408241"/>
                  </a:lnTo>
                  <a:lnTo>
                    <a:pt x="875774" y="402800"/>
                  </a:lnTo>
                  <a:lnTo>
                    <a:pt x="859536" y="400812"/>
                  </a:lnTo>
                  <a:close/>
                </a:path>
                <a:path w="2862579" h="1623060">
                  <a:moveTo>
                    <a:pt x="957326" y="400812"/>
                  </a:moveTo>
                  <a:lnTo>
                    <a:pt x="942359" y="402800"/>
                  </a:lnTo>
                  <a:lnTo>
                    <a:pt x="931322" y="408241"/>
                  </a:lnTo>
                  <a:lnTo>
                    <a:pt x="925286" y="416349"/>
                  </a:lnTo>
                  <a:lnTo>
                    <a:pt x="925322" y="426338"/>
                  </a:lnTo>
                  <a:lnTo>
                    <a:pt x="931818" y="436441"/>
                  </a:lnTo>
                  <a:lnTo>
                    <a:pt x="943197" y="444674"/>
                  </a:lnTo>
                  <a:lnTo>
                    <a:pt x="957861" y="450216"/>
                  </a:lnTo>
                  <a:lnTo>
                    <a:pt x="974216" y="452246"/>
                  </a:lnTo>
                  <a:lnTo>
                    <a:pt x="989361" y="450216"/>
                  </a:lnTo>
                  <a:lnTo>
                    <a:pt x="1000410" y="444674"/>
                  </a:lnTo>
                  <a:lnTo>
                    <a:pt x="1006363" y="436441"/>
                  </a:lnTo>
                  <a:lnTo>
                    <a:pt x="1006221" y="426338"/>
                  </a:lnTo>
                  <a:lnTo>
                    <a:pt x="999670" y="416349"/>
                  </a:lnTo>
                  <a:lnTo>
                    <a:pt x="988298" y="408241"/>
                  </a:lnTo>
                  <a:lnTo>
                    <a:pt x="973663" y="402800"/>
                  </a:lnTo>
                  <a:lnTo>
                    <a:pt x="957326" y="400812"/>
                  </a:lnTo>
                  <a:close/>
                </a:path>
                <a:path w="2862579" h="1623060">
                  <a:moveTo>
                    <a:pt x="1055115" y="400812"/>
                  </a:moveTo>
                  <a:lnTo>
                    <a:pt x="1040141" y="402800"/>
                  </a:lnTo>
                  <a:lnTo>
                    <a:pt x="1029239" y="408241"/>
                  </a:lnTo>
                  <a:lnTo>
                    <a:pt x="1023433" y="416349"/>
                  </a:lnTo>
                  <a:lnTo>
                    <a:pt x="1023747" y="426338"/>
                  </a:lnTo>
                  <a:lnTo>
                    <a:pt x="1030341" y="436441"/>
                  </a:lnTo>
                  <a:lnTo>
                    <a:pt x="1041828" y="444674"/>
                  </a:lnTo>
                  <a:lnTo>
                    <a:pt x="1056626" y="450216"/>
                  </a:lnTo>
                  <a:lnTo>
                    <a:pt x="1073150" y="452246"/>
                  </a:lnTo>
                  <a:lnTo>
                    <a:pt x="1088247" y="450216"/>
                  </a:lnTo>
                  <a:lnTo>
                    <a:pt x="1099153" y="444674"/>
                  </a:lnTo>
                  <a:lnTo>
                    <a:pt x="1104868" y="436441"/>
                  </a:lnTo>
                  <a:lnTo>
                    <a:pt x="1104391" y="426338"/>
                  </a:lnTo>
                  <a:lnTo>
                    <a:pt x="1097674" y="416349"/>
                  </a:lnTo>
                  <a:lnTo>
                    <a:pt x="1086183" y="408241"/>
                  </a:lnTo>
                  <a:lnTo>
                    <a:pt x="1071477" y="402800"/>
                  </a:lnTo>
                  <a:lnTo>
                    <a:pt x="1055115" y="400812"/>
                  </a:lnTo>
                  <a:close/>
                </a:path>
                <a:path w="2862579" h="1623060">
                  <a:moveTo>
                    <a:pt x="1154557" y="400812"/>
                  </a:moveTo>
                  <a:lnTo>
                    <a:pt x="1139678" y="402800"/>
                  </a:lnTo>
                  <a:lnTo>
                    <a:pt x="1128871" y="408241"/>
                  </a:lnTo>
                  <a:lnTo>
                    <a:pt x="1123160" y="416349"/>
                  </a:lnTo>
                  <a:lnTo>
                    <a:pt x="1123568" y="426338"/>
                  </a:lnTo>
                  <a:lnTo>
                    <a:pt x="1130440" y="436441"/>
                  </a:lnTo>
                  <a:lnTo>
                    <a:pt x="1142158" y="444674"/>
                  </a:lnTo>
                  <a:lnTo>
                    <a:pt x="1157091" y="450216"/>
                  </a:lnTo>
                  <a:lnTo>
                    <a:pt x="1173607" y="452246"/>
                  </a:lnTo>
                  <a:lnTo>
                    <a:pt x="1188589" y="450216"/>
                  </a:lnTo>
                  <a:lnTo>
                    <a:pt x="1199356" y="444674"/>
                  </a:lnTo>
                  <a:lnTo>
                    <a:pt x="1204932" y="436441"/>
                  </a:lnTo>
                  <a:lnTo>
                    <a:pt x="1204340" y="426338"/>
                  </a:lnTo>
                  <a:lnTo>
                    <a:pt x="1197490" y="416349"/>
                  </a:lnTo>
                  <a:lnTo>
                    <a:pt x="1185830" y="408241"/>
                  </a:lnTo>
                  <a:lnTo>
                    <a:pt x="1170979" y="402800"/>
                  </a:lnTo>
                  <a:lnTo>
                    <a:pt x="1154557" y="400812"/>
                  </a:lnTo>
                  <a:close/>
                </a:path>
                <a:path w="2862579" h="1623060">
                  <a:moveTo>
                    <a:pt x="1252347" y="400812"/>
                  </a:moveTo>
                  <a:lnTo>
                    <a:pt x="1237460" y="402800"/>
                  </a:lnTo>
                  <a:lnTo>
                    <a:pt x="1226788" y="408241"/>
                  </a:lnTo>
                  <a:lnTo>
                    <a:pt x="1221307" y="416349"/>
                  </a:lnTo>
                  <a:lnTo>
                    <a:pt x="1221993" y="426338"/>
                  </a:lnTo>
                  <a:lnTo>
                    <a:pt x="1228961" y="436441"/>
                  </a:lnTo>
                  <a:lnTo>
                    <a:pt x="1240774" y="444674"/>
                  </a:lnTo>
                  <a:lnTo>
                    <a:pt x="1255801" y="450216"/>
                  </a:lnTo>
                  <a:lnTo>
                    <a:pt x="1272413" y="452246"/>
                  </a:lnTo>
                  <a:lnTo>
                    <a:pt x="1287424" y="450216"/>
                  </a:lnTo>
                  <a:lnTo>
                    <a:pt x="1298114" y="444674"/>
                  </a:lnTo>
                  <a:lnTo>
                    <a:pt x="1303541" y="436441"/>
                  </a:lnTo>
                  <a:lnTo>
                    <a:pt x="1302765" y="426338"/>
                  </a:lnTo>
                  <a:lnTo>
                    <a:pt x="1295602" y="416349"/>
                  </a:lnTo>
                  <a:lnTo>
                    <a:pt x="1283747" y="408241"/>
                  </a:lnTo>
                  <a:lnTo>
                    <a:pt x="1268797" y="402800"/>
                  </a:lnTo>
                  <a:lnTo>
                    <a:pt x="1252347" y="400812"/>
                  </a:lnTo>
                  <a:close/>
                </a:path>
                <a:path w="2862579" h="1623060">
                  <a:moveTo>
                    <a:pt x="1351661" y="400812"/>
                  </a:moveTo>
                  <a:lnTo>
                    <a:pt x="1336891" y="402800"/>
                  </a:lnTo>
                  <a:lnTo>
                    <a:pt x="1326372" y="408241"/>
                  </a:lnTo>
                  <a:lnTo>
                    <a:pt x="1321067" y="416349"/>
                  </a:lnTo>
                  <a:lnTo>
                    <a:pt x="1321942" y="426338"/>
                  </a:lnTo>
                  <a:lnTo>
                    <a:pt x="1329168" y="436441"/>
                  </a:lnTo>
                  <a:lnTo>
                    <a:pt x="1341167" y="444674"/>
                  </a:lnTo>
                  <a:lnTo>
                    <a:pt x="1356286" y="450216"/>
                  </a:lnTo>
                  <a:lnTo>
                    <a:pt x="1372870" y="452246"/>
                  </a:lnTo>
                  <a:lnTo>
                    <a:pt x="1387782" y="450216"/>
                  </a:lnTo>
                  <a:lnTo>
                    <a:pt x="1398349" y="444674"/>
                  </a:lnTo>
                  <a:lnTo>
                    <a:pt x="1403605" y="436441"/>
                  </a:lnTo>
                  <a:lnTo>
                    <a:pt x="1402588" y="426338"/>
                  </a:lnTo>
                  <a:lnTo>
                    <a:pt x="1395309" y="416349"/>
                  </a:lnTo>
                  <a:lnTo>
                    <a:pt x="1383315" y="408241"/>
                  </a:lnTo>
                  <a:lnTo>
                    <a:pt x="1368226" y="402800"/>
                  </a:lnTo>
                  <a:lnTo>
                    <a:pt x="1351661" y="400812"/>
                  </a:lnTo>
                  <a:close/>
                </a:path>
                <a:path w="2862579" h="1623060">
                  <a:moveTo>
                    <a:pt x="1449705" y="400812"/>
                  </a:moveTo>
                  <a:lnTo>
                    <a:pt x="1434883" y="402800"/>
                  </a:lnTo>
                  <a:lnTo>
                    <a:pt x="1424384" y="408241"/>
                  </a:lnTo>
                  <a:lnTo>
                    <a:pt x="1419147" y="416349"/>
                  </a:lnTo>
                  <a:lnTo>
                    <a:pt x="1420114" y="426338"/>
                  </a:lnTo>
                  <a:lnTo>
                    <a:pt x="1427581" y="436441"/>
                  </a:lnTo>
                  <a:lnTo>
                    <a:pt x="1439751" y="444674"/>
                  </a:lnTo>
                  <a:lnTo>
                    <a:pt x="1454993" y="450216"/>
                  </a:lnTo>
                  <a:lnTo>
                    <a:pt x="1471676" y="452246"/>
                  </a:lnTo>
                  <a:lnTo>
                    <a:pt x="1486618" y="450216"/>
                  </a:lnTo>
                  <a:lnTo>
                    <a:pt x="1497107" y="444674"/>
                  </a:lnTo>
                  <a:lnTo>
                    <a:pt x="1502215" y="436441"/>
                  </a:lnTo>
                  <a:lnTo>
                    <a:pt x="1501013" y="426338"/>
                  </a:lnTo>
                  <a:lnTo>
                    <a:pt x="1493478" y="416349"/>
                  </a:lnTo>
                  <a:lnTo>
                    <a:pt x="1481312" y="408241"/>
                  </a:lnTo>
                  <a:lnTo>
                    <a:pt x="1466169" y="402800"/>
                  </a:lnTo>
                  <a:lnTo>
                    <a:pt x="1449705" y="400812"/>
                  </a:lnTo>
                  <a:close/>
                </a:path>
                <a:path w="2862579" h="1623060">
                  <a:moveTo>
                    <a:pt x="1547494" y="400812"/>
                  </a:moveTo>
                  <a:lnTo>
                    <a:pt x="1532739" y="402800"/>
                  </a:lnTo>
                  <a:lnTo>
                    <a:pt x="1522412" y="408241"/>
                  </a:lnTo>
                  <a:lnTo>
                    <a:pt x="1517419" y="416349"/>
                  </a:lnTo>
                  <a:lnTo>
                    <a:pt x="1518665" y="426338"/>
                  </a:lnTo>
                  <a:lnTo>
                    <a:pt x="1526228" y="436441"/>
                  </a:lnTo>
                  <a:lnTo>
                    <a:pt x="1538493" y="444674"/>
                  </a:lnTo>
                  <a:lnTo>
                    <a:pt x="1553831" y="450216"/>
                  </a:lnTo>
                  <a:lnTo>
                    <a:pt x="1570609" y="452246"/>
                  </a:lnTo>
                  <a:lnTo>
                    <a:pt x="1585434" y="450216"/>
                  </a:lnTo>
                  <a:lnTo>
                    <a:pt x="1595770" y="444674"/>
                  </a:lnTo>
                  <a:lnTo>
                    <a:pt x="1600702" y="436441"/>
                  </a:lnTo>
                  <a:lnTo>
                    <a:pt x="1599311" y="426338"/>
                  </a:lnTo>
                  <a:lnTo>
                    <a:pt x="1591661" y="416349"/>
                  </a:lnTo>
                  <a:lnTo>
                    <a:pt x="1579356" y="408241"/>
                  </a:lnTo>
                  <a:lnTo>
                    <a:pt x="1564074" y="402800"/>
                  </a:lnTo>
                  <a:lnTo>
                    <a:pt x="1547494" y="400812"/>
                  </a:lnTo>
                  <a:close/>
                </a:path>
                <a:path w="2862579" h="1623060">
                  <a:moveTo>
                    <a:pt x="1646936" y="400812"/>
                  </a:moveTo>
                  <a:lnTo>
                    <a:pt x="1632204" y="402800"/>
                  </a:lnTo>
                  <a:lnTo>
                    <a:pt x="1621948" y="408241"/>
                  </a:lnTo>
                  <a:lnTo>
                    <a:pt x="1617075" y="416349"/>
                  </a:lnTo>
                  <a:lnTo>
                    <a:pt x="1618488" y="426338"/>
                  </a:lnTo>
                  <a:lnTo>
                    <a:pt x="1626254" y="436441"/>
                  </a:lnTo>
                  <a:lnTo>
                    <a:pt x="1638712" y="444674"/>
                  </a:lnTo>
                  <a:lnTo>
                    <a:pt x="1654171" y="450216"/>
                  </a:lnTo>
                  <a:lnTo>
                    <a:pt x="1670939" y="452246"/>
                  </a:lnTo>
                  <a:lnTo>
                    <a:pt x="1685758" y="450216"/>
                  </a:lnTo>
                  <a:lnTo>
                    <a:pt x="1696053" y="444674"/>
                  </a:lnTo>
                  <a:lnTo>
                    <a:pt x="1700871" y="436441"/>
                  </a:lnTo>
                  <a:lnTo>
                    <a:pt x="1699260" y="426338"/>
                  </a:lnTo>
                  <a:lnTo>
                    <a:pt x="1691370" y="416349"/>
                  </a:lnTo>
                  <a:lnTo>
                    <a:pt x="1678908" y="408241"/>
                  </a:lnTo>
                  <a:lnTo>
                    <a:pt x="1663541" y="402800"/>
                  </a:lnTo>
                  <a:lnTo>
                    <a:pt x="1646936" y="400812"/>
                  </a:lnTo>
                  <a:close/>
                </a:path>
                <a:path w="2862579" h="1623060">
                  <a:moveTo>
                    <a:pt x="1744726" y="400812"/>
                  </a:moveTo>
                  <a:lnTo>
                    <a:pt x="1730093" y="402800"/>
                  </a:lnTo>
                  <a:lnTo>
                    <a:pt x="1719961" y="408241"/>
                  </a:lnTo>
                  <a:lnTo>
                    <a:pt x="1715258" y="416349"/>
                  </a:lnTo>
                  <a:lnTo>
                    <a:pt x="1716913" y="426338"/>
                  </a:lnTo>
                  <a:lnTo>
                    <a:pt x="1724919" y="436441"/>
                  </a:lnTo>
                  <a:lnTo>
                    <a:pt x="1737534" y="444674"/>
                  </a:lnTo>
                  <a:lnTo>
                    <a:pt x="1753078" y="450216"/>
                  </a:lnTo>
                  <a:lnTo>
                    <a:pt x="1769871" y="452246"/>
                  </a:lnTo>
                  <a:lnTo>
                    <a:pt x="1784629" y="450216"/>
                  </a:lnTo>
                  <a:lnTo>
                    <a:pt x="1794779" y="444674"/>
                  </a:lnTo>
                  <a:lnTo>
                    <a:pt x="1799429" y="436441"/>
                  </a:lnTo>
                  <a:lnTo>
                    <a:pt x="1797685" y="426338"/>
                  </a:lnTo>
                  <a:lnTo>
                    <a:pt x="1789535" y="416349"/>
                  </a:lnTo>
                  <a:lnTo>
                    <a:pt x="1776872" y="408241"/>
                  </a:lnTo>
                  <a:lnTo>
                    <a:pt x="1761376" y="402800"/>
                  </a:lnTo>
                  <a:lnTo>
                    <a:pt x="1744726" y="400812"/>
                  </a:lnTo>
                  <a:close/>
                </a:path>
                <a:path w="2862579" h="1623060">
                  <a:moveTo>
                    <a:pt x="1844166" y="400812"/>
                  </a:moveTo>
                  <a:lnTo>
                    <a:pt x="1829524" y="402800"/>
                  </a:lnTo>
                  <a:lnTo>
                    <a:pt x="1819513" y="408241"/>
                  </a:lnTo>
                  <a:lnTo>
                    <a:pt x="1815002" y="416349"/>
                  </a:lnTo>
                  <a:lnTo>
                    <a:pt x="1816862" y="426338"/>
                  </a:lnTo>
                  <a:lnTo>
                    <a:pt x="1825017" y="436441"/>
                  </a:lnTo>
                  <a:lnTo>
                    <a:pt x="1837816" y="444674"/>
                  </a:lnTo>
                  <a:lnTo>
                    <a:pt x="1853473" y="450216"/>
                  </a:lnTo>
                  <a:lnTo>
                    <a:pt x="1870202" y="452246"/>
                  </a:lnTo>
                  <a:lnTo>
                    <a:pt x="1885007" y="450216"/>
                  </a:lnTo>
                  <a:lnTo>
                    <a:pt x="1895109" y="444674"/>
                  </a:lnTo>
                  <a:lnTo>
                    <a:pt x="1899616" y="436441"/>
                  </a:lnTo>
                  <a:lnTo>
                    <a:pt x="1897634" y="426338"/>
                  </a:lnTo>
                  <a:lnTo>
                    <a:pt x="1889315" y="416349"/>
                  </a:lnTo>
                  <a:lnTo>
                    <a:pt x="1876520" y="408241"/>
                  </a:lnTo>
                  <a:lnTo>
                    <a:pt x="1860915" y="402800"/>
                  </a:lnTo>
                  <a:lnTo>
                    <a:pt x="1844166" y="400812"/>
                  </a:lnTo>
                  <a:close/>
                </a:path>
                <a:path w="2862579" h="1623060">
                  <a:moveTo>
                    <a:pt x="1942211" y="400812"/>
                  </a:moveTo>
                  <a:lnTo>
                    <a:pt x="1927536" y="402800"/>
                  </a:lnTo>
                  <a:lnTo>
                    <a:pt x="1917588" y="408241"/>
                  </a:lnTo>
                  <a:lnTo>
                    <a:pt x="1913189" y="416349"/>
                  </a:lnTo>
                  <a:lnTo>
                    <a:pt x="1915160" y="426338"/>
                  </a:lnTo>
                  <a:lnTo>
                    <a:pt x="1923593" y="436441"/>
                  </a:lnTo>
                  <a:lnTo>
                    <a:pt x="1936527" y="444674"/>
                  </a:lnTo>
                  <a:lnTo>
                    <a:pt x="1952271" y="450216"/>
                  </a:lnTo>
                  <a:lnTo>
                    <a:pt x="1969135" y="452246"/>
                  </a:lnTo>
                  <a:lnTo>
                    <a:pt x="1983878" y="450216"/>
                  </a:lnTo>
                  <a:lnTo>
                    <a:pt x="1993836" y="444674"/>
                  </a:lnTo>
                  <a:lnTo>
                    <a:pt x="1998174" y="436441"/>
                  </a:lnTo>
                  <a:lnTo>
                    <a:pt x="1996059" y="426338"/>
                  </a:lnTo>
                  <a:lnTo>
                    <a:pt x="1987555" y="416349"/>
                  </a:lnTo>
                  <a:lnTo>
                    <a:pt x="1974611" y="408241"/>
                  </a:lnTo>
                  <a:lnTo>
                    <a:pt x="1958929" y="402800"/>
                  </a:lnTo>
                  <a:lnTo>
                    <a:pt x="1942211" y="400812"/>
                  </a:lnTo>
                  <a:close/>
                </a:path>
                <a:path w="2862579" h="1623060">
                  <a:moveTo>
                    <a:pt x="2040001" y="400812"/>
                  </a:moveTo>
                  <a:lnTo>
                    <a:pt x="2025425" y="402800"/>
                  </a:lnTo>
                  <a:lnTo>
                    <a:pt x="2015601" y="408241"/>
                  </a:lnTo>
                  <a:lnTo>
                    <a:pt x="2011372" y="416349"/>
                  </a:lnTo>
                  <a:lnTo>
                    <a:pt x="2013585" y="426338"/>
                  </a:lnTo>
                  <a:lnTo>
                    <a:pt x="2022222" y="436441"/>
                  </a:lnTo>
                  <a:lnTo>
                    <a:pt x="2035349" y="444674"/>
                  </a:lnTo>
                  <a:lnTo>
                    <a:pt x="2051214" y="450216"/>
                  </a:lnTo>
                  <a:lnTo>
                    <a:pt x="2068067" y="452246"/>
                  </a:lnTo>
                  <a:lnTo>
                    <a:pt x="2082837" y="450216"/>
                  </a:lnTo>
                  <a:lnTo>
                    <a:pt x="2092690" y="444674"/>
                  </a:lnTo>
                  <a:lnTo>
                    <a:pt x="2096803" y="436441"/>
                  </a:lnTo>
                  <a:lnTo>
                    <a:pt x="2094357" y="426338"/>
                  </a:lnTo>
                  <a:lnTo>
                    <a:pt x="2085685" y="416349"/>
                  </a:lnTo>
                  <a:lnTo>
                    <a:pt x="2072608" y="408241"/>
                  </a:lnTo>
                  <a:lnTo>
                    <a:pt x="2056816" y="402800"/>
                  </a:lnTo>
                  <a:lnTo>
                    <a:pt x="2040001" y="400812"/>
                  </a:lnTo>
                  <a:close/>
                </a:path>
                <a:path w="2862579" h="1623060">
                  <a:moveTo>
                    <a:pt x="380111" y="464692"/>
                  </a:moveTo>
                  <a:lnTo>
                    <a:pt x="364700" y="466744"/>
                  </a:lnTo>
                  <a:lnTo>
                    <a:pt x="352933" y="472344"/>
                  </a:lnTo>
                  <a:lnTo>
                    <a:pt x="345928" y="480659"/>
                  </a:lnTo>
                  <a:lnTo>
                    <a:pt x="344804" y="490854"/>
                  </a:lnTo>
                  <a:lnTo>
                    <a:pt x="350176" y="501217"/>
                  </a:lnTo>
                  <a:lnTo>
                    <a:pt x="360727" y="509650"/>
                  </a:lnTo>
                  <a:lnTo>
                    <a:pt x="374969" y="515322"/>
                  </a:lnTo>
                  <a:lnTo>
                    <a:pt x="391413" y="517397"/>
                  </a:lnTo>
                  <a:lnTo>
                    <a:pt x="406965" y="515322"/>
                  </a:lnTo>
                  <a:lnTo>
                    <a:pt x="418766" y="509650"/>
                  </a:lnTo>
                  <a:lnTo>
                    <a:pt x="425686" y="501217"/>
                  </a:lnTo>
                  <a:lnTo>
                    <a:pt x="426592" y="490854"/>
                  </a:lnTo>
                  <a:lnTo>
                    <a:pt x="421151" y="480659"/>
                  </a:lnTo>
                  <a:lnTo>
                    <a:pt x="410591" y="472344"/>
                  </a:lnTo>
                  <a:lnTo>
                    <a:pt x="396410" y="466744"/>
                  </a:lnTo>
                  <a:lnTo>
                    <a:pt x="380111" y="464692"/>
                  </a:lnTo>
                  <a:close/>
                </a:path>
                <a:path w="2862579" h="1623060">
                  <a:moveTo>
                    <a:pt x="479551" y="464692"/>
                  </a:moveTo>
                  <a:lnTo>
                    <a:pt x="464165" y="466744"/>
                  </a:lnTo>
                  <a:lnTo>
                    <a:pt x="452469" y="472344"/>
                  </a:lnTo>
                  <a:lnTo>
                    <a:pt x="445583" y="480659"/>
                  </a:lnTo>
                  <a:lnTo>
                    <a:pt x="444626" y="490854"/>
                  </a:lnTo>
                  <a:lnTo>
                    <a:pt x="450258" y="501217"/>
                  </a:lnTo>
                  <a:lnTo>
                    <a:pt x="461010" y="509650"/>
                  </a:lnTo>
                  <a:lnTo>
                    <a:pt x="475380" y="515322"/>
                  </a:lnTo>
                  <a:lnTo>
                    <a:pt x="491871" y="517397"/>
                  </a:lnTo>
                  <a:lnTo>
                    <a:pt x="507307" y="515322"/>
                  </a:lnTo>
                  <a:lnTo>
                    <a:pt x="518969" y="509650"/>
                  </a:lnTo>
                  <a:lnTo>
                    <a:pt x="525750" y="501217"/>
                  </a:lnTo>
                  <a:lnTo>
                    <a:pt x="526541" y="490854"/>
                  </a:lnTo>
                  <a:lnTo>
                    <a:pt x="520896" y="480659"/>
                  </a:lnTo>
                  <a:lnTo>
                    <a:pt x="510143" y="472344"/>
                  </a:lnTo>
                  <a:lnTo>
                    <a:pt x="495841" y="466744"/>
                  </a:lnTo>
                  <a:lnTo>
                    <a:pt x="479551" y="464692"/>
                  </a:lnTo>
                  <a:close/>
                </a:path>
                <a:path w="2862579" h="1623060">
                  <a:moveTo>
                    <a:pt x="578738" y="464692"/>
                  </a:moveTo>
                  <a:lnTo>
                    <a:pt x="563471" y="466744"/>
                  </a:lnTo>
                  <a:lnTo>
                    <a:pt x="551942" y="472344"/>
                  </a:lnTo>
                  <a:lnTo>
                    <a:pt x="545270" y="480659"/>
                  </a:lnTo>
                  <a:lnTo>
                    <a:pt x="544576" y="490854"/>
                  </a:lnTo>
                  <a:lnTo>
                    <a:pt x="550374" y="501217"/>
                  </a:lnTo>
                  <a:lnTo>
                    <a:pt x="561244" y="509650"/>
                  </a:lnTo>
                  <a:lnTo>
                    <a:pt x="575687" y="515322"/>
                  </a:lnTo>
                  <a:lnTo>
                    <a:pt x="592201" y="517397"/>
                  </a:lnTo>
                  <a:lnTo>
                    <a:pt x="607611" y="515322"/>
                  </a:lnTo>
                  <a:lnTo>
                    <a:pt x="619188" y="509650"/>
                  </a:lnTo>
                  <a:lnTo>
                    <a:pt x="625812" y="501217"/>
                  </a:lnTo>
                  <a:lnTo>
                    <a:pt x="626363" y="490854"/>
                  </a:lnTo>
                  <a:lnTo>
                    <a:pt x="620476" y="480659"/>
                  </a:lnTo>
                  <a:lnTo>
                    <a:pt x="609552" y="472344"/>
                  </a:lnTo>
                  <a:lnTo>
                    <a:pt x="595127" y="466744"/>
                  </a:lnTo>
                  <a:lnTo>
                    <a:pt x="578738" y="464692"/>
                  </a:lnTo>
                  <a:close/>
                </a:path>
                <a:path w="2862579" h="1623060">
                  <a:moveTo>
                    <a:pt x="679830" y="464692"/>
                  </a:moveTo>
                  <a:lnTo>
                    <a:pt x="664477" y="466744"/>
                  </a:lnTo>
                  <a:lnTo>
                    <a:pt x="653018" y="472344"/>
                  </a:lnTo>
                  <a:lnTo>
                    <a:pt x="646487" y="480659"/>
                  </a:lnTo>
                  <a:lnTo>
                    <a:pt x="645922" y="490854"/>
                  </a:lnTo>
                  <a:lnTo>
                    <a:pt x="651908" y="501217"/>
                  </a:lnTo>
                  <a:lnTo>
                    <a:pt x="662955" y="509650"/>
                  </a:lnTo>
                  <a:lnTo>
                    <a:pt x="677550" y="515322"/>
                  </a:lnTo>
                  <a:lnTo>
                    <a:pt x="694182" y="517397"/>
                  </a:lnTo>
                  <a:lnTo>
                    <a:pt x="709549" y="515322"/>
                  </a:lnTo>
                  <a:lnTo>
                    <a:pt x="721010" y="509650"/>
                  </a:lnTo>
                  <a:lnTo>
                    <a:pt x="727471" y="501217"/>
                  </a:lnTo>
                  <a:lnTo>
                    <a:pt x="727837" y="490854"/>
                  </a:lnTo>
                  <a:lnTo>
                    <a:pt x="721729" y="480659"/>
                  </a:lnTo>
                  <a:lnTo>
                    <a:pt x="710692" y="472344"/>
                  </a:lnTo>
                  <a:lnTo>
                    <a:pt x="696225" y="466744"/>
                  </a:lnTo>
                  <a:lnTo>
                    <a:pt x="679830" y="464692"/>
                  </a:lnTo>
                  <a:close/>
                </a:path>
                <a:path w="2862579" h="1623060">
                  <a:moveTo>
                    <a:pt x="779145" y="464692"/>
                  </a:moveTo>
                  <a:lnTo>
                    <a:pt x="763891" y="466744"/>
                  </a:lnTo>
                  <a:lnTo>
                    <a:pt x="752554" y="472344"/>
                  </a:lnTo>
                  <a:lnTo>
                    <a:pt x="746194" y="480659"/>
                  </a:lnTo>
                  <a:lnTo>
                    <a:pt x="745871" y="490854"/>
                  </a:lnTo>
                  <a:lnTo>
                    <a:pt x="752042" y="501217"/>
                  </a:lnTo>
                  <a:lnTo>
                    <a:pt x="763238" y="509650"/>
                  </a:lnTo>
                  <a:lnTo>
                    <a:pt x="777910" y="515322"/>
                  </a:lnTo>
                  <a:lnTo>
                    <a:pt x="794512" y="517397"/>
                  </a:lnTo>
                  <a:lnTo>
                    <a:pt x="809906" y="515322"/>
                  </a:lnTo>
                  <a:lnTo>
                    <a:pt x="821277" y="509650"/>
                  </a:lnTo>
                  <a:lnTo>
                    <a:pt x="827551" y="501217"/>
                  </a:lnTo>
                  <a:lnTo>
                    <a:pt x="827659" y="490854"/>
                  </a:lnTo>
                  <a:lnTo>
                    <a:pt x="821418" y="480659"/>
                  </a:lnTo>
                  <a:lnTo>
                    <a:pt x="810212" y="472344"/>
                  </a:lnTo>
                  <a:lnTo>
                    <a:pt x="795601" y="466744"/>
                  </a:lnTo>
                  <a:lnTo>
                    <a:pt x="779145" y="464692"/>
                  </a:lnTo>
                  <a:close/>
                </a:path>
                <a:path w="2862579" h="1623060">
                  <a:moveTo>
                    <a:pt x="878586" y="464692"/>
                  </a:moveTo>
                  <a:lnTo>
                    <a:pt x="863355" y="466744"/>
                  </a:lnTo>
                  <a:lnTo>
                    <a:pt x="852090" y="472344"/>
                  </a:lnTo>
                  <a:lnTo>
                    <a:pt x="845849" y="480659"/>
                  </a:lnTo>
                  <a:lnTo>
                    <a:pt x="845692" y="490854"/>
                  </a:lnTo>
                  <a:lnTo>
                    <a:pt x="852126" y="501217"/>
                  </a:lnTo>
                  <a:lnTo>
                    <a:pt x="863536" y="509650"/>
                  </a:lnTo>
                  <a:lnTo>
                    <a:pt x="878375" y="515322"/>
                  </a:lnTo>
                  <a:lnTo>
                    <a:pt x="895096" y="517397"/>
                  </a:lnTo>
                  <a:lnTo>
                    <a:pt x="910373" y="515322"/>
                  </a:lnTo>
                  <a:lnTo>
                    <a:pt x="921591" y="509650"/>
                  </a:lnTo>
                  <a:lnTo>
                    <a:pt x="927689" y="501217"/>
                  </a:lnTo>
                  <a:lnTo>
                    <a:pt x="927608" y="490854"/>
                  </a:lnTo>
                  <a:lnTo>
                    <a:pt x="921127" y="480659"/>
                  </a:lnTo>
                  <a:lnTo>
                    <a:pt x="909764" y="472344"/>
                  </a:lnTo>
                  <a:lnTo>
                    <a:pt x="895068" y="466744"/>
                  </a:lnTo>
                  <a:lnTo>
                    <a:pt x="878586" y="464692"/>
                  </a:lnTo>
                  <a:close/>
                </a:path>
                <a:path w="2862579" h="1623060">
                  <a:moveTo>
                    <a:pt x="977900" y="464692"/>
                  </a:moveTo>
                  <a:lnTo>
                    <a:pt x="962769" y="466744"/>
                  </a:lnTo>
                  <a:lnTo>
                    <a:pt x="951626" y="472344"/>
                  </a:lnTo>
                  <a:lnTo>
                    <a:pt x="945556" y="480659"/>
                  </a:lnTo>
                  <a:lnTo>
                    <a:pt x="945641" y="490854"/>
                  </a:lnTo>
                  <a:lnTo>
                    <a:pt x="952206" y="501217"/>
                  </a:lnTo>
                  <a:lnTo>
                    <a:pt x="963771" y="509650"/>
                  </a:lnTo>
                  <a:lnTo>
                    <a:pt x="978717" y="515322"/>
                  </a:lnTo>
                  <a:lnTo>
                    <a:pt x="995426" y="517397"/>
                  </a:lnTo>
                  <a:lnTo>
                    <a:pt x="1010733" y="515322"/>
                  </a:lnTo>
                  <a:lnTo>
                    <a:pt x="1021873" y="509650"/>
                  </a:lnTo>
                  <a:lnTo>
                    <a:pt x="1027822" y="501217"/>
                  </a:lnTo>
                  <a:lnTo>
                    <a:pt x="1027557" y="490854"/>
                  </a:lnTo>
                  <a:lnTo>
                    <a:pt x="1020833" y="480659"/>
                  </a:lnTo>
                  <a:lnTo>
                    <a:pt x="1009300" y="472344"/>
                  </a:lnTo>
                  <a:lnTo>
                    <a:pt x="994481" y="466744"/>
                  </a:lnTo>
                  <a:lnTo>
                    <a:pt x="977900" y="464692"/>
                  </a:lnTo>
                  <a:close/>
                </a:path>
                <a:path w="2862579" h="1623060">
                  <a:moveTo>
                    <a:pt x="1077340" y="464692"/>
                  </a:moveTo>
                  <a:lnTo>
                    <a:pt x="1062200" y="466744"/>
                  </a:lnTo>
                  <a:lnTo>
                    <a:pt x="1051178" y="472344"/>
                  </a:lnTo>
                  <a:lnTo>
                    <a:pt x="1045301" y="480659"/>
                  </a:lnTo>
                  <a:lnTo>
                    <a:pt x="1045590" y="490854"/>
                  </a:lnTo>
                  <a:lnTo>
                    <a:pt x="1052321" y="501217"/>
                  </a:lnTo>
                  <a:lnTo>
                    <a:pt x="1064005" y="509650"/>
                  </a:lnTo>
                  <a:lnTo>
                    <a:pt x="1079023" y="515322"/>
                  </a:lnTo>
                  <a:lnTo>
                    <a:pt x="1095755" y="517397"/>
                  </a:lnTo>
                  <a:lnTo>
                    <a:pt x="1111019" y="515322"/>
                  </a:lnTo>
                  <a:lnTo>
                    <a:pt x="1122045" y="509650"/>
                  </a:lnTo>
                  <a:lnTo>
                    <a:pt x="1127831" y="501217"/>
                  </a:lnTo>
                  <a:lnTo>
                    <a:pt x="1127378" y="490854"/>
                  </a:lnTo>
                  <a:lnTo>
                    <a:pt x="1120471" y="480659"/>
                  </a:lnTo>
                  <a:lnTo>
                    <a:pt x="1108789" y="472344"/>
                  </a:lnTo>
                  <a:lnTo>
                    <a:pt x="1093892" y="466744"/>
                  </a:lnTo>
                  <a:lnTo>
                    <a:pt x="1077340" y="464692"/>
                  </a:lnTo>
                  <a:close/>
                </a:path>
                <a:path w="2862579" h="1623060">
                  <a:moveTo>
                    <a:pt x="1178178" y="464692"/>
                  </a:moveTo>
                  <a:lnTo>
                    <a:pt x="1163137" y="466744"/>
                  </a:lnTo>
                  <a:lnTo>
                    <a:pt x="1152239" y="472344"/>
                  </a:lnTo>
                  <a:lnTo>
                    <a:pt x="1146532" y="480659"/>
                  </a:lnTo>
                  <a:lnTo>
                    <a:pt x="1147064" y="490854"/>
                  </a:lnTo>
                  <a:lnTo>
                    <a:pt x="1153999" y="501217"/>
                  </a:lnTo>
                  <a:lnTo>
                    <a:pt x="1165875" y="509650"/>
                  </a:lnTo>
                  <a:lnTo>
                    <a:pt x="1181014" y="515322"/>
                  </a:lnTo>
                  <a:lnTo>
                    <a:pt x="1197737" y="517397"/>
                  </a:lnTo>
                  <a:lnTo>
                    <a:pt x="1212975" y="515322"/>
                  </a:lnTo>
                  <a:lnTo>
                    <a:pt x="1223914" y="509650"/>
                  </a:lnTo>
                  <a:lnTo>
                    <a:pt x="1229544" y="501217"/>
                  </a:lnTo>
                  <a:lnTo>
                    <a:pt x="1228852" y="490854"/>
                  </a:lnTo>
                  <a:lnTo>
                    <a:pt x="1221809" y="480659"/>
                  </a:lnTo>
                  <a:lnTo>
                    <a:pt x="1209944" y="472344"/>
                  </a:lnTo>
                  <a:lnTo>
                    <a:pt x="1194865" y="466744"/>
                  </a:lnTo>
                  <a:lnTo>
                    <a:pt x="1178178" y="464692"/>
                  </a:lnTo>
                  <a:close/>
                </a:path>
                <a:path w="2862579" h="1623060">
                  <a:moveTo>
                    <a:pt x="1277620" y="464692"/>
                  </a:moveTo>
                  <a:lnTo>
                    <a:pt x="1262548" y="466744"/>
                  </a:lnTo>
                  <a:lnTo>
                    <a:pt x="1251727" y="472344"/>
                  </a:lnTo>
                  <a:lnTo>
                    <a:pt x="1246169" y="480659"/>
                  </a:lnTo>
                  <a:lnTo>
                    <a:pt x="1246886" y="490854"/>
                  </a:lnTo>
                  <a:lnTo>
                    <a:pt x="1254043" y="501217"/>
                  </a:lnTo>
                  <a:lnTo>
                    <a:pt x="1266047" y="509650"/>
                  </a:lnTo>
                  <a:lnTo>
                    <a:pt x="1281265" y="515322"/>
                  </a:lnTo>
                  <a:lnTo>
                    <a:pt x="1298066" y="517397"/>
                  </a:lnTo>
                  <a:lnTo>
                    <a:pt x="1313261" y="515322"/>
                  </a:lnTo>
                  <a:lnTo>
                    <a:pt x="1324086" y="509650"/>
                  </a:lnTo>
                  <a:lnTo>
                    <a:pt x="1329553" y="501217"/>
                  </a:lnTo>
                  <a:lnTo>
                    <a:pt x="1328674" y="490854"/>
                  </a:lnTo>
                  <a:lnTo>
                    <a:pt x="1321446" y="480659"/>
                  </a:lnTo>
                  <a:lnTo>
                    <a:pt x="1309433" y="472344"/>
                  </a:lnTo>
                  <a:lnTo>
                    <a:pt x="1294276" y="466744"/>
                  </a:lnTo>
                  <a:lnTo>
                    <a:pt x="1277620" y="464692"/>
                  </a:lnTo>
                  <a:close/>
                </a:path>
                <a:path w="2862579" h="1623060">
                  <a:moveTo>
                    <a:pt x="1376934" y="464692"/>
                  </a:moveTo>
                  <a:lnTo>
                    <a:pt x="1361979" y="466744"/>
                  </a:lnTo>
                  <a:lnTo>
                    <a:pt x="1351311" y="472344"/>
                  </a:lnTo>
                  <a:lnTo>
                    <a:pt x="1345930" y="480659"/>
                  </a:lnTo>
                  <a:lnTo>
                    <a:pt x="1346835" y="490854"/>
                  </a:lnTo>
                  <a:lnTo>
                    <a:pt x="1354252" y="501217"/>
                  </a:lnTo>
                  <a:lnTo>
                    <a:pt x="1366456" y="509650"/>
                  </a:lnTo>
                  <a:lnTo>
                    <a:pt x="1381803" y="515322"/>
                  </a:lnTo>
                  <a:lnTo>
                    <a:pt x="1398651" y="517397"/>
                  </a:lnTo>
                  <a:lnTo>
                    <a:pt x="1413781" y="515322"/>
                  </a:lnTo>
                  <a:lnTo>
                    <a:pt x="1424447" y="509650"/>
                  </a:lnTo>
                  <a:lnTo>
                    <a:pt x="1429708" y="501217"/>
                  </a:lnTo>
                  <a:lnTo>
                    <a:pt x="1428622" y="490854"/>
                  </a:lnTo>
                  <a:lnTo>
                    <a:pt x="1421153" y="480659"/>
                  </a:lnTo>
                  <a:lnTo>
                    <a:pt x="1408969" y="472344"/>
                  </a:lnTo>
                  <a:lnTo>
                    <a:pt x="1393690" y="466744"/>
                  </a:lnTo>
                  <a:lnTo>
                    <a:pt x="1376934" y="464692"/>
                  </a:lnTo>
                  <a:close/>
                </a:path>
                <a:path w="2862579" h="1623060">
                  <a:moveTo>
                    <a:pt x="1476374" y="464692"/>
                  </a:moveTo>
                  <a:lnTo>
                    <a:pt x="1461392" y="466744"/>
                  </a:lnTo>
                  <a:lnTo>
                    <a:pt x="1450816" y="472344"/>
                  </a:lnTo>
                  <a:lnTo>
                    <a:pt x="1445621" y="480659"/>
                  </a:lnTo>
                  <a:lnTo>
                    <a:pt x="1446784" y="490854"/>
                  </a:lnTo>
                  <a:lnTo>
                    <a:pt x="1454388" y="501217"/>
                  </a:lnTo>
                  <a:lnTo>
                    <a:pt x="1466754" y="509650"/>
                  </a:lnTo>
                  <a:lnTo>
                    <a:pt x="1482216" y="515322"/>
                  </a:lnTo>
                  <a:lnTo>
                    <a:pt x="1499108" y="517397"/>
                  </a:lnTo>
                  <a:lnTo>
                    <a:pt x="1514159" y="515322"/>
                  </a:lnTo>
                  <a:lnTo>
                    <a:pt x="1524746" y="509650"/>
                  </a:lnTo>
                  <a:lnTo>
                    <a:pt x="1529879" y="501217"/>
                  </a:lnTo>
                  <a:lnTo>
                    <a:pt x="1528571" y="490854"/>
                  </a:lnTo>
                  <a:lnTo>
                    <a:pt x="1520916" y="480659"/>
                  </a:lnTo>
                  <a:lnTo>
                    <a:pt x="1508569" y="472344"/>
                  </a:lnTo>
                  <a:lnTo>
                    <a:pt x="1493174" y="466744"/>
                  </a:lnTo>
                  <a:lnTo>
                    <a:pt x="1476374" y="464692"/>
                  </a:lnTo>
                  <a:close/>
                </a:path>
                <a:path w="2862579" h="1623060">
                  <a:moveTo>
                    <a:pt x="1575942" y="464692"/>
                  </a:moveTo>
                  <a:lnTo>
                    <a:pt x="1560931" y="466744"/>
                  </a:lnTo>
                  <a:lnTo>
                    <a:pt x="1550431" y="472344"/>
                  </a:lnTo>
                  <a:lnTo>
                    <a:pt x="1545385" y="480659"/>
                  </a:lnTo>
                  <a:lnTo>
                    <a:pt x="1546733" y="490854"/>
                  </a:lnTo>
                  <a:lnTo>
                    <a:pt x="1554503" y="501217"/>
                  </a:lnTo>
                  <a:lnTo>
                    <a:pt x="1566989" y="509650"/>
                  </a:lnTo>
                  <a:lnTo>
                    <a:pt x="1582523" y="515322"/>
                  </a:lnTo>
                  <a:lnTo>
                    <a:pt x="1599438" y="517397"/>
                  </a:lnTo>
                  <a:lnTo>
                    <a:pt x="1614517" y="515322"/>
                  </a:lnTo>
                  <a:lnTo>
                    <a:pt x="1625012" y="509650"/>
                  </a:lnTo>
                  <a:lnTo>
                    <a:pt x="1629959" y="501217"/>
                  </a:lnTo>
                  <a:lnTo>
                    <a:pt x="1628393" y="490854"/>
                  </a:lnTo>
                  <a:lnTo>
                    <a:pt x="1620555" y="480659"/>
                  </a:lnTo>
                  <a:lnTo>
                    <a:pt x="1608074" y="472344"/>
                  </a:lnTo>
                  <a:lnTo>
                    <a:pt x="1592639" y="466744"/>
                  </a:lnTo>
                  <a:lnTo>
                    <a:pt x="1575942" y="464692"/>
                  </a:lnTo>
                  <a:close/>
                </a:path>
                <a:path w="2862579" h="1623060">
                  <a:moveTo>
                    <a:pt x="1676781" y="464692"/>
                  </a:moveTo>
                  <a:lnTo>
                    <a:pt x="1661939" y="466744"/>
                  </a:lnTo>
                  <a:lnTo>
                    <a:pt x="1651587" y="472344"/>
                  </a:lnTo>
                  <a:lnTo>
                    <a:pt x="1646687" y="480659"/>
                  </a:lnTo>
                  <a:lnTo>
                    <a:pt x="1648206" y="490854"/>
                  </a:lnTo>
                  <a:lnTo>
                    <a:pt x="1656183" y="501217"/>
                  </a:lnTo>
                  <a:lnTo>
                    <a:pt x="1668875" y="509650"/>
                  </a:lnTo>
                  <a:lnTo>
                    <a:pt x="1684567" y="515322"/>
                  </a:lnTo>
                  <a:lnTo>
                    <a:pt x="1701545" y="517397"/>
                  </a:lnTo>
                  <a:lnTo>
                    <a:pt x="1716510" y="515322"/>
                  </a:lnTo>
                  <a:lnTo>
                    <a:pt x="1726866" y="509650"/>
                  </a:lnTo>
                  <a:lnTo>
                    <a:pt x="1731674" y="501217"/>
                  </a:lnTo>
                  <a:lnTo>
                    <a:pt x="1729993" y="490854"/>
                  </a:lnTo>
                  <a:lnTo>
                    <a:pt x="1721947" y="480659"/>
                  </a:lnTo>
                  <a:lnTo>
                    <a:pt x="1709245" y="472344"/>
                  </a:lnTo>
                  <a:lnTo>
                    <a:pt x="1693614" y="466744"/>
                  </a:lnTo>
                  <a:lnTo>
                    <a:pt x="1676781" y="464692"/>
                  </a:lnTo>
                  <a:close/>
                </a:path>
                <a:path w="2862579" h="1623060">
                  <a:moveTo>
                    <a:pt x="1776221" y="464692"/>
                  </a:moveTo>
                  <a:lnTo>
                    <a:pt x="1761368" y="466744"/>
                  </a:lnTo>
                  <a:lnTo>
                    <a:pt x="1751123" y="472344"/>
                  </a:lnTo>
                  <a:lnTo>
                    <a:pt x="1746378" y="480659"/>
                  </a:lnTo>
                  <a:lnTo>
                    <a:pt x="1748028" y="490854"/>
                  </a:lnTo>
                  <a:lnTo>
                    <a:pt x="1756245" y="501217"/>
                  </a:lnTo>
                  <a:lnTo>
                    <a:pt x="1769094" y="509650"/>
                  </a:lnTo>
                  <a:lnTo>
                    <a:pt x="1784871" y="515322"/>
                  </a:lnTo>
                  <a:lnTo>
                    <a:pt x="1801876" y="517397"/>
                  </a:lnTo>
                  <a:lnTo>
                    <a:pt x="1816869" y="515322"/>
                  </a:lnTo>
                  <a:lnTo>
                    <a:pt x="1827148" y="509650"/>
                  </a:lnTo>
                  <a:lnTo>
                    <a:pt x="1831808" y="501217"/>
                  </a:lnTo>
                  <a:lnTo>
                    <a:pt x="1829942" y="490854"/>
                  </a:lnTo>
                  <a:lnTo>
                    <a:pt x="1821709" y="480659"/>
                  </a:lnTo>
                  <a:lnTo>
                    <a:pt x="1808845" y="472344"/>
                  </a:lnTo>
                  <a:lnTo>
                    <a:pt x="1793099" y="466744"/>
                  </a:lnTo>
                  <a:lnTo>
                    <a:pt x="1776221" y="464692"/>
                  </a:lnTo>
                  <a:close/>
                </a:path>
                <a:path w="2862579" h="1623060">
                  <a:moveTo>
                    <a:pt x="1875663" y="464692"/>
                  </a:moveTo>
                  <a:lnTo>
                    <a:pt x="1860855" y="466744"/>
                  </a:lnTo>
                  <a:lnTo>
                    <a:pt x="1850739" y="472344"/>
                  </a:lnTo>
                  <a:lnTo>
                    <a:pt x="1846195" y="480659"/>
                  </a:lnTo>
                  <a:lnTo>
                    <a:pt x="1848104" y="490854"/>
                  </a:lnTo>
                  <a:lnTo>
                    <a:pt x="1856452" y="501217"/>
                  </a:lnTo>
                  <a:lnTo>
                    <a:pt x="1869455" y="509650"/>
                  </a:lnTo>
                  <a:lnTo>
                    <a:pt x="1885340" y="515322"/>
                  </a:lnTo>
                  <a:lnTo>
                    <a:pt x="1902333" y="517397"/>
                  </a:lnTo>
                  <a:lnTo>
                    <a:pt x="1917336" y="515322"/>
                  </a:lnTo>
                  <a:lnTo>
                    <a:pt x="1927494" y="509650"/>
                  </a:lnTo>
                  <a:lnTo>
                    <a:pt x="1931961" y="501217"/>
                  </a:lnTo>
                  <a:lnTo>
                    <a:pt x="1929891" y="490854"/>
                  </a:lnTo>
                  <a:lnTo>
                    <a:pt x="1921472" y="480659"/>
                  </a:lnTo>
                  <a:lnTo>
                    <a:pt x="1908444" y="472344"/>
                  </a:lnTo>
                  <a:lnTo>
                    <a:pt x="1892583" y="466744"/>
                  </a:lnTo>
                  <a:lnTo>
                    <a:pt x="1875663" y="464692"/>
                  </a:lnTo>
                  <a:close/>
                </a:path>
                <a:path w="2862579" h="1623060">
                  <a:moveTo>
                    <a:pt x="1975104" y="464692"/>
                  </a:moveTo>
                  <a:lnTo>
                    <a:pt x="1960286" y="466744"/>
                  </a:lnTo>
                  <a:lnTo>
                    <a:pt x="1950291" y="472344"/>
                  </a:lnTo>
                  <a:lnTo>
                    <a:pt x="1945939" y="480659"/>
                  </a:lnTo>
                  <a:lnTo>
                    <a:pt x="1948053" y="490854"/>
                  </a:lnTo>
                  <a:lnTo>
                    <a:pt x="1956571" y="501217"/>
                  </a:lnTo>
                  <a:lnTo>
                    <a:pt x="1969722" y="509650"/>
                  </a:lnTo>
                  <a:lnTo>
                    <a:pt x="1985754" y="515322"/>
                  </a:lnTo>
                  <a:lnTo>
                    <a:pt x="2002916" y="517397"/>
                  </a:lnTo>
                  <a:lnTo>
                    <a:pt x="2017801" y="515322"/>
                  </a:lnTo>
                  <a:lnTo>
                    <a:pt x="2027793" y="509650"/>
                  </a:lnTo>
                  <a:lnTo>
                    <a:pt x="2032045" y="501217"/>
                  </a:lnTo>
                  <a:lnTo>
                    <a:pt x="2029714" y="490854"/>
                  </a:lnTo>
                  <a:lnTo>
                    <a:pt x="2021127" y="480659"/>
                  </a:lnTo>
                  <a:lnTo>
                    <a:pt x="2007981" y="472344"/>
                  </a:lnTo>
                  <a:lnTo>
                    <a:pt x="1992048" y="466744"/>
                  </a:lnTo>
                  <a:lnTo>
                    <a:pt x="1975104" y="464692"/>
                  </a:lnTo>
                  <a:close/>
                </a:path>
                <a:path w="2862579" h="1623060">
                  <a:moveTo>
                    <a:pt x="2074544" y="464692"/>
                  </a:moveTo>
                  <a:lnTo>
                    <a:pt x="2059807" y="466744"/>
                  </a:lnTo>
                  <a:lnTo>
                    <a:pt x="2049891" y="472344"/>
                  </a:lnTo>
                  <a:lnTo>
                    <a:pt x="2045666" y="480659"/>
                  </a:lnTo>
                  <a:lnTo>
                    <a:pt x="2048002" y="490854"/>
                  </a:lnTo>
                  <a:lnTo>
                    <a:pt x="2056776" y="501217"/>
                  </a:lnTo>
                  <a:lnTo>
                    <a:pt x="2070100" y="509650"/>
                  </a:lnTo>
                  <a:lnTo>
                    <a:pt x="2086185" y="515322"/>
                  </a:lnTo>
                  <a:lnTo>
                    <a:pt x="2103246" y="517397"/>
                  </a:lnTo>
                  <a:lnTo>
                    <a:pt x="2118201" y="515322"/>
                  </a:lnTo>
                  <a:lnTo>
                    <a:pt x="2128202" y="509650"/>
                  </a:lnTo>
                  <a:lnTo>
                    <a:pt x="2132393" y="501217"/>
                  </a:lnTo>
                  <a:lnTo>
                    <a:pt x="2129916" y="490854"/>
                  </a:lnTo>
                  <a:lnTo>
                    <a:pt x="2121015" y="480659"/>
                  </a:lnTo>
                  <a:lnTo>
                    <a:pt x="2107660" y="472344"/>
                  </a:lnTo>
                  <a:lnTo>
                    <a:pt x="2091590" y="466744"/>
                  </a:lnTo>
                  <a:lnTo>
                    <a:pt x="2074544" y="464692"/>
                  </a:lnTo>
                  <a:close/>
                </a:path>
                <a:path w="2862579" h="1623060">
                  <a:moveTo>
                    <a:pt x="392938" y="528573"/>
                  </a:moveTo>
                  <a:lnTo>
                    <a:pt x="377362" y="530691"/>
                  </a:lnTo>
                  <a:lnTo>
                    <a:pt x="365490" y="536463"/>
                  </a:lnTo>
                  <a:lnTo>
                    <a:pt x="358451" y="545022"/>
                  </a:lnTo>
                  <a:lnTo>
                    <a:pt x="357377" y="555497"/>
                  </a:lnTo>
                  <a:lnTo>
                    <a:pt x="362793" y="566120"/>
                  </a:lnTo>
                  <a:lnTo>
                    <a:pt x="373459" y="574754"/>
                  </a:lnTo>
                  <a:lnTo>
                    <a:pt x="387863" y="580554"/>
                  </a:lnTo>
                  <a:lnTo>
                    <a:pt x="404495" y="582676"/>
                  </a:lnTo>
                  <a:lnTo>
                    <a:pt x="420233" y="580554"/>
                  </a:lnTo>
                  <a:lnTo>
                    <a:pt x="432196" y="574754"/>
                  </a:lnTo>
                  <a:lnTo>
                    <a:pt x="439231" y="566120"/>
                  </a:lnTo>
                  <a:lnTo>
                    <a:pt x="440182" y="555497"/>
                  </a:lnTo>
                  <a:lnTo>
                    <a:pt x="434603" y="545022"/>
                  </a:lnTo>
                  <a:lnTo>
                    <a:pt x="423846" y="536463"/>
                  </a:lnTo>
                  <a:lnTo>
                    <a:pt x="409446" y="530691"/>
                  </a:lnTo>
                  <a:lnTo>
                    <a:pt x="392938" y="528573"/>
                  </a:lnTo>
                  <a:close/>
                </a:path>
                <a:path w="2862579" h="1623060">
                  <a:moveTo>
                    <a:pt x="494029" y="528573"/>
                  </a:moveTo>
                  <a:lnTo>
                    <a:pt x="478405" y="530691"/>
                  </a:lnTo>
                  <a:lnTo>
                    <a:pt x="466566" y="536463"/>
                  </a:lnTo>
                  <a:lnTo>
                    <a:pt x="459632" y="545022"/>
                  </a:lnTo>
                  <a:lnTo>
                    <a:pt x="458724" y="555497"/>
                  </a:lnTo>
                  <a:lnTo>
                    <a:pt x="464365" y="566120"/>
                  </a:lnTo>
                  <a:lnTo>
                    <a:pt x="475281" y="574754"/>
                  </a:lnTo>
                  <a:lnTo>
                    <a:pt x="489888" y="580554"/>
                  </a:lnTo>
                  <a:lnTo>
                    <a:pt x="506602" y="582676"/>
                  </a:lnTo>
                  <a:lnTo>
                    <a:pt x="522293" y="580554"/>
                  </a:lnTo>
                  <a:lnTo>
                    <a:pt x="534114" y="574754"/>
                  </a:lnTo>
                  <a:lnTo>
                    <a:pt x="540910" y="566120"/>
                  </a:lnTo>
                  <a:lnTo>
                    <a:pt x="541527" y="555497"/>
                  </a:lnTo>
                  <a:lnTo>
                    <a:pt x="535803" y="545022"/>
                  </a:lnTo>
                  <a:lnTo>
                    <a:pt x="524970" y="536463"/>
                  </a:lnTo>
                  <a:lnTo>
                    <a:pt x="510541" y="530691"/>
                  </a:lnTo>
                  <a:lnTo>
                    <a:pt x="494029" y="528573"/>
                  </a:lnTo>
                  <a:close/>
                </a:path>
                <a:path w="2862579" h="1623060">
                  <a:moveTo>
                    <a:pt x="596391" y="528573"/>
                  </a:moveTo>
                  <a:lnTo>
                    <a:pt x="580814" y="530691"/>
                  </a:lnTo>
                  <a:lnTo>
                    <a:pt x="569118" y="536463"/>
                  </a:lnTo>
                  <a:lnTo>
                    <a:pt x="562423" y="545022"/>
                  </a:lnTo>
                  <a:lnTo>
                    <a:pt x="561848" y="555497"/>
                  </a:lnTo>
                  <a:lnTo>
                    <a:pt x="567636" y="566120"/>
                  </a:lnTo>
                  <a:lnTo>
                    <a:pt x="578627" y="574754"/>
                  </a:lnTo>
                  <a:lnTo>
                    <a:pt x="593262" y="580554"/>
                  </a:lnTo>
                  <a:lnTo>
                    <a:pt x="609980" y="582676"/>
                  </a:lnTo>
                  <a:lnTo>
                    <a:pt x="625685" y="580554"/>
                  </a:lnTo>
                  <a:lnTo>
                    <a:pt x="637413" y="574754"/>
                  </a:lnTo>
                  <a:lnTo>
                    <a:pt x="644092" y="566120"/>
                  </a:lnTo>
                  <a:lnTo>
                    <a:pt x="644651" y="555497"/>
                  </a:lnTo>
                  <a:lnTo>
                    <a:pt x="638647" y="545022"/>
                  </a:lnTo>
                  <a:lnTo>
                    <a:pt x="627570" y="536463"/>
                  </a:lnTo>
                  <a:lnTo>
                    <a:pt x="612969" y="530691"/>
                  </a:lnTo>
                  <a:lnTo>
                    <a:pt x="596391" y="528573"/>
                  </a:lnTo>
                  <a:close/>
                </a:path>
                <a:path w="2862579" h="1623060">
                  <a:moveTo>
                    <a:pt x="697229" y="528573"/>
                  </a:moveTo>
                  <a:lnTo>
                    <a:pt x="681767" y="530691"/>
                  </a:lnTo>
                  <a:lnTo>
                    <a:pt x="670210" y="536463"/>
                  </a:lnTo>
                  <a:lnTo>
                    <a:pt x="663654" y="545022"/>
                  </a:lnTo>
                  <a:lnTo>
                    <a:pt x="663193" y="555497"/>
                  </a:lnTo>
                  <a:lnTo>
                    <a:pt x="669295" y="566120"/>
                  </a:lnTo>
                  <a:lnTo>
                    <a:pt x="680481" y="574754"/>
                  </a:lnTo>
                  <a:lnTo>
                    <a:pt x="695215" y="580554"/>
                  </a:lnTo>
                  <a:lnTo>
                    <a:pt x="711962" y="582676"/>
                  </a:lnTo>
                  <a:lnTo>
                    <a:pt x="727584" y="580554"/>
                  </a:lnTo>
                  <a:lnTo>
                    <a:pt x="739219" y="574754"/>
                  </a:lnTo>
                  <a:lnTo>
                    <a:pt x="745734" y="566120"/>
                  </a:lnTo>
                  <a:lnTo>
                    <a:pt x="745998" y="555497"/>
                  </a:lnTo>
                  <a:lnTo>
                    <a:pt x="739878" y="545022"/>
                  </a:lnTo>
                  <a:lnTo>
                    <a:pt x="728662" y="536463"/>
                  </a:lnTo>
                  <a:lnTo>
                    <a:pt x="713922" y="530691"/>
                  </a:lnTo>
                  <a:lnTo>
                    <a:pt x="697229" y="528573"/>
                  </a:lnTo>
                  <a:close/>
                </a:path>
                <a:path w="2862579" h="1623060">
                  <a:moveTo>
                    <a:pt x="798322" y="528573"/>
                  </a:moveTo>
                  <a:lnTo>
                    <a:pt x="782812" y="530691"/>
                  </a:lnTo>
                  <a:lnTo>
                    <a:pt x="771302" y="536463"/>
                  </a:lnTo>
                  <a:lnTo>
                    <a:pt x="764889" y="545022"/>
                  </a:lnTo>
                  <a:lnTo>
                    <a:pt x="764666" y="555497"/>
                  </a:lnTo>
                  <a:lnTo>
                    <a:pt x="770901" y="566120"/>
                  </a:lnTo>
                  <a:lnTo>
                    <a:pt x="782256" y="574754"/>
                  </a:lnTo>
                  <a:lnTo>
                    <a:pt x="797135" y="580554"/>
                  </a:lnTo>
                  <a:lnTo>
                    <a:pt x="813942" y="582676"/>
                  </a:lnTo>
                  <a:lnTo>
                    <a:pt x="829522" y="580554"/>
                  </a:lnTo>
                  <a:lnTo>
                    <a:pt x="841041" y="574754"/>
                  </a:lnTo>
                  <a:lnTo>
                    <a:pt x="847393" y="566120"/>
                  </a:lnTo>
                  <a:lnTo>
                    <a:pt x="847471" y="555497"/>
                  </a:lnTo>
                  <a:lnTo>
                    <a:pt x="841113" y="545022"/>
                  </a:lnTo>
                  <a:lnTo>
                    <a:pt x="829754" y="536463"/>
                  </a:lnTo>
                  <a:lnTo>
                    <a:pt x="814966" y="530691"/>
                  </a:lnTo>
                  <a:lnTo>
                    <a:pt x="798322" y="528573"/>
                  </a:lnTo>
                  <a:close/>
                </a:path>
                <a:path w="2862579" h="1623060">
                  <a:moveTo>
                    <a:pt x="899160" y="528573"/>
                  </a:moveTo>
                  <a:lnTo>
                    <a:pt x="883765" y="530691"/>
                  </a:lnTo>
                  <a:lnTo>
                    <a:pt x="872394" y="536463"/>
                  </a:lnTo>
                  <a:lnTo>
                    <a:pt x="866120" y="545022"/>
                  </a:lnTo>
                  <a:lnTo>
                    <a:pt x="866013" y="555497"/>
                  </a:lnTo>
                  <a:lnTo>
                    <a:pt x="872507" y="566120"/>
                  </a:lnTo>
                  <a:lnTo>
                    <a:pt x="884062" y="574754"/>
                  </a:lnTo>
                  <a:lnTo>
                    <a:pt x="899070" y="580554"/>
                  </a:lnTo>
                  <a:lnTo>
                    <a:pt x="915924" y="582676"/>
                  </a:lnTo>
                  <a:lnTo>
                    <a:pt x="931441" y="580554"/>
                  </a:lnTo>
                  <a:lnTo>
                    <a:pt x="942816" y="574754"/>
                  </a:lnTo>
                  <a:lnTo>
                    <a:pt x="948999" y="566120"/>
                  </a:lnTo>
                  <a:lnTo>
                    <a:pt x="948943" y="555497"/>
                  </a:lnTo>
                  <a:lnTo>
                    <a:pt x="942326" y="545022"/>
                  </a:lnTo>
                  <a:lnTo>
                    <a:pt x="930767" y="536463"/>
                  </a:lnTo>
                  <a:lnTo>
                    <a:pt x="915850" y="530691"/>
                  </a:lnTo>
                  <a:lnTo>
                    <a:pt x="899160" y="528573"/>
                  </a:lnTo>
                  <a:close/>
                </a:path>
                <a:path w="2862579" h="1623060">
                  <a:moveTo>
                    <a:pt x="1000125" y="528573"/>
                  </a:moveTo>
                  <a:lnTo>
                    <a:pt x="984756" y="530691"/>
                  </a:lnTo>
                  <a:lnTo>
                    <a:pt x="973470" y="536463"/>
                  </a:lnTo>
                  <a:lnTo>
                    <a:pt x="967353" y="545022"/>
                  </a:lnTo>
                  <a:lnTo>
                    <a:pt x="967486" y="555497"/>
                  </a:lnTo>
                  <a:lnTo>
                    <a:pt x="974240" y="566120"/>
                  </a:lnTo>
                  <a:lnTo>
                    <a:pt x="985996" y="574754"/>
                  </a:lnTo>
                  <a:lnTo>
                    <a:pt x="1001133" y="580554"/>
                  </a:lnTo>
                  <a:lnTo>
                    <a:pt x="1018032" y="582676"/>
                  </a:lnTo>
                  <a:lnTo>
                    <a:pt x="1033504" y="580554"/>
                  </a:lnTo>
                  <a:lnTo>
                    <a:pt x="1044749" y="574754"/>
                  </a:lnTo>
                  <a:lnTo>
                    <a:pt x="1050732" y="566120"/>
                  </a:lnTo>
                  <a:lnTo>
                    <a:pt x="1050416" y="555497"/>
                  </a:lnTo>
                  <a:lnTo>
                    <a:pt x="1043630" y="545022"/>
                  </a:lnTo>
                  <a:lnTo>
                    <a:pt x="1031938" y="536463"/>
                  </a:lnTo>
                  <a:lnTo>
                    <a:pt x="1016912" y="530691"/>
                  </a:lnTo>
                  <a:lnTo>
                    <a:pt x="1000125" y="528573"/>
                  </a:lnTo>
                  <a:close/>
                </a:path>
                <a:path w="2862579" h="1623060">
                  <a:moveTo>
                    <a:pt x="1101089" y="528573"/>
                  </a:moveTo>
                  <a:lnTo>
                    <a:pt x="1085711" y="530691"/>
                  </a:lnTo>
                  <a:lnTo>
                    <a:pt x="1074547" y="536463"/>
                  </a:lnTo>
                  <a:lnTo>
                    <a:pt x="1068621" y="545022"/>
                  </a:lnTo>
                  <a:lnTo>
                    <a:pt x="1068959" y="555497"/>
                  </a:lnTo>
                  <a:lnTo>
                    <a:pt x="1075900" y="566120"/>
                  </a:lnTo>
                  <a:lnTo>
                    <a:pt x="1087818" y="574754"/>
                  </a:lnTo>
                  <a:lnTo>
                    <a:pt x="1103070" y="580554"/>
                  </a:lnTo>
                  <a:lnTo>
                    <a:pt x="1120013" y="582676"/>
                  </a:lnTo>
                  <a:lnTo>
                    <a:pt x="1135441" y="580554"/>
                  </a:lnTo>
                  <a:lnTo>
                    <a:pt x="1146571" y="574754"/>
                  </a:lnTo>
                  <a:lnTo>
                    <a:pt x="1152392" y="566120"/>
                  </a:lnTo>
                  <a:lnTo>
                    <a:pt x="1151889" y="555497"/>
                  </a:lnTo>
                  <a:lnTo>
                    <a:pt x="1144845" y="545022"/>
                  </a:lnTo>
                  <a:lnTo>
                    <a:pt x="1132966" y="536463"/>
                  </a:lnTo>
                  <a:lnTo>
                    <a:pt x="1117850" y="530691"/>
                  </a:lnTo>
                  <a:lnTo>
                    <a:pt x="1101089" y="528573"/>
                  </a:lnTo>
                  <a:close/>
                </a:path>
                <a:path w="2862579" h="1623060">
                  <a:moveTo>
                    <a:pt x="1201801" y="528573"/>
                  </a:moveTo>
                  <a:lnTo>
                    <a:pt x="1186666" y="530691"/>
                  </a:lnTo>
                  <a:lnTo>
                    <a:pt x="1175686" y="536463"/>
                  </a:lnTo>
                  <a:lnTo>
                    <a:pt x="1169922" y="545022"/>
                  </a:lnTo>
                  <a:lnTo>
                    <a:pt x="1170432" y="555497"/>
                  </a:lnTo>
                  <a:lnTo>
                    <a:pt x="1177542" y="566120"/>
                  </a:lnTo>
                  <a:lnTo>
                    <a:pt x="1189593" y="574754"/>
                  </a:lnTo>
                  <a:lnTo>
                    <a:pt x="1204954" y="580554"/>
                  </a:lnTo>
                  <a:lnTo>
                    <a:pt x="1221993" y="582676"/>
                  </a:lnTo>
                  <a:lnTo>
                    <a:pt x="1237378" y="580554"/>
                  </a:lnTo>
                  <a:lnTo>
                    <a:pt x="1248394" y="574754"/>
                  </a:lnTo>
                  <a:lnTo>
                    <a:pt x="1254051" y="566120"/>
                  </a:lnTo>
                  <a:lnTo>
                    <a:pt x="1253363" y="555497"/>
                  </a:lnTo>
                  <a:lnTo>
                    <a:pt x="1246127" y="545022"/>
                  </a:lnTo>
                  <a:lnTo>
                    <a:pt x="1234059" y="536463"/>
                  </a:lnTo>
                  <a:lnTo>
                    <a:pt x="1218751" y="530691"/>
                  </a:lnTo>
                  <a:lnTo>
                    <a:pt x="1201801" y="528573"/>
                  </a:lnTo>
                  <a:close/>
                </a:path>
                <a:path w="2862579" h="1623060">
                  <a:moveTo>
                    <a:pt x="1302892" y="528573"/>
                  </a:moveTo>
                  <a:lnTo>
                    <a:pt x="1287656" y="530691"/>
                  </a:lnTo>
                  <a:lnTo>
                    <a:pt x="1276730" y="536463"/>
                  </a:lnTo>
                  <a:lnTo>
                    <a:pt x="1271139" y="545022"/>
                  </a:lnTo>
                  <a:lnTo>
                    <a:pt x="1271904" y="555497"/>
                  </a:lnTo>
                  <a:lnTo>
                    <a:pt x="1279199" y="566120"/>
                  </a:lnTo>
                  <a:lnTo>
                    <a:pt x="1291399" y="574754"/>
                  </a:lnTo>
                  <a:lnTo>
                    <a:pt x="1306837" y="580554"/>
                  </a:lnTo>
                  <a:lnTo>
                    <a:pt x="1323848" y="582676"/>
                  </a:lnTo>
                  <a:lnTo>
                    <a:pt x="1339314" y="580554"/>
                  </a:lnTo>
                  <a:lnTo>
                    <a:pt x="1350232" y="574754"/>
                  </a:lnTo>
                  <a:lnTo>
                    <a:pt x="1355673" y="566120"/>
                  </a:lnTo>
                  <a:lnTo>
                    <a:pt x="1354709" y="555497"/>
                  </a:lnTo>
                  <a:lnTo>
                    <a:pt x="1347344" y="545022"/>
                  </a:lnTo>
                  <a:lnTo>
                    <a:pt x="1335135" y="536463"/>
                  </a:lnTo>
                  <a:lnTo>
                    <a:pt x="1319758" y="530691"/>
                  </a:lnTo>
                  <a:lnTo>
                    <a:pt x="1302892" y="528573"/>
                  </a:lnTo>
                  <a:close/>
                </a:path>
                <a:path w="2862579" h="1623060">
                  <a:moveTo>
                    <a:pt x="1403730" y="528573"/>
                  </a:moveTo>
                  <a:lnTo>
                    <a:pt x="1388578" y="530691"/>
                  </a:lnTo>
                  <a:lnTo>
                    <a:pt x="1377854" y="536463"/>
                  </a:lnTo>
                  <a:lnTo>
                    <a:pt x="1372512" y="545022"/>
                  </a:lnTo>
                  <a:lnTo>
                    <a:pt x="1373504" y="555497"/>
                  </a:lnTo>
                  <a:lnTo>
                    <a:pt x="1380984" y="566120"/>
                  </a:lnTo>
                  <a:lnTo>
                    <a:pt x="1393332" y="574754"/>
                  </a:lnTo>
                  <a:lnTo>
                    <a:pt x="1408848" y="580554"/>
                  </a:lnTo>
                  <a:lnTo>
                    <a:pt x="1425829" y="582676"/>
                  </a:lnTo>
                  <a:lnTo>
                    <a:pt x="1441197" y="580554"/>
                  </a:lnTo>
                  <a:lnTo>
                    <a:pt x="1452006" y="574754"/>
                  </a:lnTo>
                  <a:lnTo>
                    <a:pt x="1457315" y="566120"/>
                  </a:lnTo>
                  <a:lnTo>
                    <a:pt x="1456182" y="555497"/>
                  </a:lnTo>
                  <a:lnTo>
                    <a:pt x="1448611" y="545022"/>
                  </a:lnTo>
                  <a:lnTo>
                    <a:pt x="1436195" y="536463"/>
                  </a:lnTo>
                  <a:lnTo>
                    <a:pt x="1420659" y="530691"/>
                  </a:lnTo>
                  <a:lnTo>
                    <a:pt x="1403730" y="528573"/>
                  </a:lnTo>
                  <a:close/>
                </a:path>
                <a:path w="2862579" h="1623060">
                  <a:moveTo>
                    <a:pt x="1504822" y="528573"/>
                  </a:moveTo>
                  <a:lnTo>
                    <a:pt x="1489620" y="530691"/>
                  </a:lnTo>
                  <a:lnTo>
                    <a:pt x="1478930" y="536463"/>
                  </a:lnTo>
                  <a:lnTo>
                    <a:pt x="1473694" y="545022"/>
                  </a:lnTo>
                  <a:lnTo>
                    <a:pt x="1474851" y="555497"/>
                  </a:lnTo>
                  <a:lnTo>
                    <a:pt x="1482645" y="566120"/>
                  </a:lnTo>
                  <a:lnTo>
                    <a:pt x="1495202" y="574754"/>
                  </a:lnTo>
                  <a:lnTo>
                    <a:pt x="1510855" y="580554"/>
                  </a:lnTo>
                  <a:lnTo>
                    <a:pt x="1527937" y="582676"/>
                  </a:lnTo>
                  <a:lnTo>
                    <a:pt x="1543208" y="580554"/>
                  </a:lnTo>
                  <a:lnTo>
                    <a:pt x="1553908" y="574754"/>
                  </a:lnTo>
                  <a:lnTo>
                    <a:pt x="1559083" y="566120"/>
                  </a:lnTo>
                  <a:lnTo>
                    <a:pt x="1557782" y="555497"/>
                  </a:lnTo>
                  <a:lnTo>
                    <a:pt x="1549917" y="545022"/>
                  </a:lnTo>
                  <a:lnTo>
                    <a:pt x="1537350" y="536463"/>
                  </a:lnTo>
                  <a:lnTo>
                    <a:pt x="1521759" y="530691"/>
                  </a:lnTo>
                  <a:lnTo>
                    <a:pt x="1504822" y="528573"/>
                  </a:lnTo>
                  <a:close/>
                </a:path>
                <a:path w="2862579" h="1623060">
                  <a:moveTo>
                    <a:pt x="1605661" y="528573"/>
                  </a:moveTo>
                  <a:lnTo>
                    <a:pt x="1590577" y="530691"/>
                  </a:lnTo>
                  <a:lnTo>
                    <a:pt x="1580054" y="536463"/>
                  </a:lnTo>
                  <a:lnTo>
                    <a:pt x="1575032" y="545022"/>
                  </a:lnTo>
                  <a:lnTo>
                    <a:pt x="1576451" y="555497"/>
                  </a:lnTo>
                  <a:lnTo>
                    <a:pt x="1584307" y="566120"/>
                  </a:lnTo>
                  <a:lnTo>
                    <a:pt x="1597009" y="574754"/>
                  </a:lnTo>
                  <a:lnTo>
                    <a:pt x="1612830" y="580554"/>
                  </a:lnTo>
                  <a:lnTo>
                    <a:pt x="1630044" y="582676"/>
                  </a:lnTo>
                  <a:lnTo>
                    <a:pt x="1645217" y="580554"/>
                  </a:lnTo>
                  <a:lnTo>
                    <a:pt x="1655794" y="574754"/>
                  </a:lnTo>
                  <a:lnTo>
                    <a:pt x="1660798" y="566120"/>
                  </a:lnTo>
                  <a:lnTo>
                    <a:pt x="1659255" y="555497"/>
                  </a:lnTo>
                  <a:lnTo>
                    <a:pt x="1651238" y="545022"/>
                  </a:lnTo>
                  <a:lnTo>
                    <a:pt x="1638458" y="536463"/>
                  </a:lnTo>
                  <a:lnTo>
                    <a:pt x="1622679" y="530691"/>
                  </a:lnTo>
                  <a:lnTo>
                    <a:pt x="1605661" y="528573"/>
                  </a:lnTo>
                  <a:close/>
                </a:path>
                <a:path w="2862579" h="1623060">
                  <a:moveTo>
                    <a:pt x="1706753" y="528573"/>
                  </a:moveTo>
                  <a:lnTo>
                    <a:pt x="1691639" y="530691"/>
                  </a:lnTo>
                  <a:lnTo>
                    <a:pt x="1681194" y="536463"/>
                  </a:lnTo>
                  <a:lnTo>
                    <a:pt x="1676320" y="545022"/>
                  </a:lnTo>
                  <a:lnTo>
                    <a:pt x="1677923" y="555497"/>
                  </a:lnTo>
                  <a:lnTo>
                    <a:pt x="1686038" y="566120"/>
                  </a:lnTo>
                  <a:lnTo>
                    <a:pt x="1698926" y="574754"/>
                  </a:lnTo>
                  <a:lnTo>
                    <a:pt x="1714839" y="580554"/>
                  </a:lnTo>
                  <a:lnTo>
                    <a:pt x="1732026" y="582676"/>
                  </a:lnTo>
                  <a:lnTo>
                    <a:pt x="1747208" y="580554"/>
                  </a:lnTo>
                  <a:lnTo>
                    <a:pt x="1757664" y="574754"/>
                  </a:lnTo>
                  <a:lnTo>
                    <a:pt x="1762476" y="566120"/>
                  </a:lnTo>
                  <a:lnTo>
                    <a:pt x="1760728" y="555497"/>
                  </a:lnTo>
                  <a:lnTo>
                    <a:pt x="1752490" y="545022"/>
                  </a:lnTo>
                  <a:lnTo>
                    <a:pt x="1739598" y="536463"/>
                  </a:lnTo>
                  <a:lnTo>
                    <a:pt x="1723776" y="530691"/>
                  </a:lnTo>
                  <a:lnTo>
                    <a:pt x="1706753" y="528573"/>
                  </a:lnTo>
                  <a:close/>
                </a:path>
                <a:path w="2862579" h="1623060">
                  <a:moveTo>
                    <a:pt x="1807717" y="528573"/>
                  </a:moveTo>
                  <a:lnTo>
                    <a:pt x="1792650" y="530691"/>
                  </a:lnTo>
                  <a:lnTo>
                    <a:pt x="1782333" y="536463"/>
                  </a:lnTo>
                  <a:lnTo>
                    <a:pt x="1777660" y="545022"/>
                  </a:lnTo>
                  <a:lnTo>
                    <a:pt x="1779523" y="555497"/>
                  </a:lnTo>
                  <a:lnTo>
                    <a:pt x="1787824" y="566120"/>
                  </a:lnTo>
                  <a:lnTo>
                    <a:pt x="1800875" y="574754"/>
                  </a:lnTo>
                  <a:lnTo>
                    <a:pt x="1816903" y="580554"/>
                  </a:lnTo>
                  <a:lnTo>
                    <a:pt x="1834134" y="582676"/>
                  </a:lnTo>
                  <a:lnTo>
                    <a:pt x="1849272" y="580554"/>
                  </a:lnTo>
                  <a:lnTo>
                    <a:pt x="1859613" y="574754"/>
                  </a:lnTo>
                  <a:lnTo>
                    <a:pt x="1864262" y="566120"/>
                  </a:lnTo>
                  <a:lnTo>
                    <a:pt x="1862328" y="555497"/>
                  </a:lnTo>
                  <a:lnTo>
                    <a:pt x="1853830" y="545022"/>
                  </a:lnTo>
                  <a:lnTo>
                    <a:pt x="1840738" y="536463"/>
                  </a:lnTo>
                  <a:lnTo>
                    <a:pt x="1824787" y="530691"/>
                  </a:lnTo>
                  <a:lnTo>
                    <a:pt x="1807717" y="528573"/>
                  </a:lnTo>
                  <a:close/>
                </a:path>
                <a:path w="2862579" h="1623060">
                  <a:moveTo>
                    <a:pt x="1908683" y="528573"/>
                  </a:moveTo>
                  <a:lnTo>
                    <a:pt x="1893710" y="530691"/>
                  </a:lnTo>
                  <a:lnTo>
                    <a:pt x="1883489" y="536463"/>
                  </a:lnTo>
                  <a:lnTo>
                    <a:pt x="1878911" y="545022"/>
                  </a:lnTo>
                  <a:lnTo>
                    <a:pt x="1880869" y="555497"/>
                  </a:lnTo>
                  <a:lnTo>
                    <a:pt x="1889412" y="566120"/>
                  </a:lnTo>
                  <a:lnTo>
                    <a:pt x="1902634" y="574754"/>
                  </a:lnTo>
                  <a:lnTo>
                    <a:pt x="1918785" y="580554"/>
                  </a:lnTo>
                  <a:lnTo>
                    <a:pt x="1936114" y="582676"/>
                  </a:lnTo>
                  <a:lnTo>
                    <a:pt x="1951208" y="580554"/>
                  </a:lnTo>
                  <a:lnTo>
                    <a:pt x="1961419" y="574754"/>
                  </a:lnTo>
                  <a:lnTo>
                    <a:pt x="1965868" y="566120"/>
                  </a:lnTo>
                  <a:lnTo>
                    <a:pt x="1963673" y="555497"/>
                  </a:lnTo>
                  <a:lnTo>
                    <a:pt x="1955117" y="545022"/>
                  </a:lnTo>
                  <a:lnTo>
                    <a:pt x="1941893" y="536463"/>
                  </a:lnTo>
                  <a:lnTo>
                    <a:pt x="1925812" y="530691"/>
                  </a:lnTo>
                  <a:lnTo>
                    <a:pt x="1908683" y="528573"/>
                  </a:lnTo>
                  <a:close/>
                </a:path>
                <a:path w="2862579" h="1623060">
                  <a:moveTo>
                    <a:pt x="2110613" y="528573"/>
                  </a:moveTo>
                  <a:lnTo>
                    <a:pt x="2095732" y="530691"/>
                  </a:lnTo>
                  <a:lnTo>
                    <a:pt x="2085768" y="536463"/>
                  </a:lnTo>
                  <a:lnTo>
                    <a:pt x="2081591" y="545022"/>
                  </a:lnTo>
                  <a:lnTo>
                    <a:pt x="2084069" y="555497"/>
                  </a:lnTo>
                  <a:lnTo>
                    <a:pt x="2092930" y="566120"/>
                  </a:lnTo>
                  <a:lnTo>
                    <a:pt x="2106469" y="574754"/>
                  </a:lnTo>
                  <a:lnTo>
                    <a:pt x="2122842" y="580554"/>
                  </a:lnTo>
                  <a:lnTo>
                    <a:pt x="2140204" y="582676"/>
                  </a:lnTo>
                  <a:lnTo>
                    <a:pt x="2155229" y="580554"/>
                  </a:lnTo>
                  <a:lnTo>
                    <a:pt x="2165254" y="574754"/>
                  </a:lnTo>
                  <a:lnTo>
                    <a:pt x="2169421" y="566120"/>
                  </a:lnTo>
                  <a:lnTo>
                    <a:pt x="2166873" y="555497"/>
                  </a:lnTo>
                  <a:lnTo>
                    <a:pt x="2157815" y="545022"/>
                  </a:lnTo>
                  <a:lnTo>
                    <a:pt x="2144220" y="536463"/>
                  </a:lnTo>
                  <a:lnTo>
                    <a:pt x="2127886" y="530691"/>
                  </a:lnTo>
                  <a:lnTo>
                    <a:pt x="2110613" y="528573"/>
                  </a:lnTo>
                  <a:close/>
                </a:path>
                <a:path w="2862579" h="1623060">
                  <a:moveTo>
                    <a:pt x="407415" y="594105"/>
                  </a:moveTo>
                  <a:lnTo>
                    <a:pt x="391584" y="596270"/>
                  </a:lnTo>
                  <a:lnTo>
                    <a:pt x="379539" y="602186"/>
                  </a:lnTo>
                  <a:lnTo>
                    <a:pt x="372447" y="610983"/>
                  </a:lnTo>
                  <a:lnTo>
                    <a:pt x="371475" y="621791"/>
                  </a:lnTo>
                  <a:lnTo>
                    <a:pt x="376953" y="632640"/>
                  </a:lnTo>
                  <a:lnTo>
                    <a:pt x="387778" y="641524"/>
                  </a:lnTo>
                  <a:lnTo>
                    <a:pt x="402389" y="647527"/>
                  </a:lnTo>
                  <a:lnTo>
                    <a:pt x="419226" y="649731"/>
                  </a:lnTo>
                  <a:lnTo>
                    <a:pt x="435185" y="647527"/>
                  </a:lnTo>
                  <a:lnTo>
                    <a:pt x="447262" y="641524"/>
                  </a:lnTo>
                  <a:lnTo>
                    <a:pt x="454338" y="632640"/>
                  </a:lnTo>
                  <a:lnTo>
                    <a:pt x="455295" y="621791"/>
                  </a:lnTo>
                  <a:lnTo>
                    <a:pt x="449599" y="610983"/>
                  </a:lnTo>
                  <a:lnTo>
                    <a:pt x="438689" y="602186"/>
                  </a:lnTo>
                  <a:lnTo>
                    <a:pt x="424112" y="596270"/>
                  </a:lnTo>
                  <a:lnTo>
                    <a:pt x="407415" y="594105"/>
                  </a:lnTo>
                  <a:close/>
                </a:path>
                <a:path w="2862579" h="1623060">
                  <a:moveTo>
                    <a:pt x="509904" y="594105"/>
                  </a:moveTo>
                  <a:lnTo>
                    <a:pt x="494135" y="596270"/>
                  </a:lnTo>
                  <a:lnTo>
                    <a:pt x="482234" y="602186"/>
                  </a:lnTo>
                  <a:lnTo>
                    <a:pt x="475311" y="610983"/>
                  </a:lnTo>
                  <a:lnTo>
                    <a:pt x="474472" y="621791"/>
                  </a:lnTo>
                  <a:lnTo>
                    <a:pt x="480157" y="632640"/>
                  </a:lnTo>
                  <a:lnTo>
                    <a:pt x="491188" y="641524"/>
                  </a:lnTo>
                  <a:lnTo>
                    <a:pt x="505958" y="647527"/>
                  </a:lnTo>
                  <a:lnTo>
                    <a:pt x="522859" y="649731"/>
                  </a:lnTo>
                  <a:lnTo>
                    <a:pt x="538735" y="647527"/>
                  </a:lnTo>
                  <a:lnTo>
                    <a:pt x="550719" y="641524"/>
                  </a:lnTo>
                  <a:lnTo>
                    <a:pt x="557631" y="632640"/>
                  </a:lnTo>
                  <a:lnTo>
                    <a:pt x="558291" y="621791"/>
                  </a:lnTo>
                  <a:lnTo>
                    <a:pt x="552410" y="610983"/>
                  </a:lnTo>
                  <a:lnTo>
                    <a:pt x="541337" y="602186"/>
                  </a:lnTo>
                  <a:lnTo>
                    <a:pt x="526645" y="596270"/>
                  </a:lnTo>
                  <a:lnTo>
                    <a:pt x="509904" y="594105"/>
                  </a:lnTo>
                  <a:close/>
                </a:path>
                <a:path w="2862579" h="1623060">
                  <a:moveTo>
                    <a:pt x="612266" y="594105"/>
                  </a:moveTo>
                  <a:lnTo>
                    <a:pt x="596540" y="596270"/>
                  </a:lnTo>
                  <a:lnTo>
                    <a:pt x="584755" y="602186"/>
                  </a:lnTo>
                  <a:lnTo>
                    <a:pt x="577994" y="610983"/>
                  </a:lnTo>
                  <a:lnTo>
                    <a:pt x="577341" y="621791"/>
                  </a:lnTo>
                  <a:lnTo>
                    <a:pt x="583269" y="632640"/>
                  </a:lnTo>
                  <a:lnTo>
                    <a:pt x="594471" y="641524"/>
                  </a:lnTo>
                  <a:lnTo>
                    <a:pt x="609363" y="647527"/>
                  </a:lnTo>
                  <a:lnTo>
                    <a:pt x="626363" y="649731"/>
                  </a:lnTo>
                  <a:lnTo>
                    <a:pt x="642177" y="647527"/>
                  </a:lnTo>
                  <a:lnTo>
                    <a:pt x="654002" y="641524"/>
                  </a:lnTo>
                  <a:lnTo>
                    <a:pt x="660707" y="632640"/>
                  </a:lnTo>
                  <a:lnTo>
                    <a:pt x="661162" y="621791"/>
                  </a:lnTo>
                  <a:lnTo>
                    <a:pt x="655093" y="610983"/>
                  </a:lnTo>
                  <a:lnTo>
                    <a:pt x="643858" y="602186"/>
                  </a:lnTo>
                  <a:lnTo>
                    <a:pt x="629050" y="596270"/>
                  </a:lnTo>
                  <a:lnTo>
                    <a:pt x="612266" y="594105"/>
                  </a:lnTo>
                  <a:close/>
                </a:path>
                <a:path w="2862579" h="1623060">
                  <a:moveTo>
                    <a:pt x="714755" y="594105"/>
                  </a:moveTo>
                  <a:lnTo>
                    <a:pt x="699055" y="596270"/>
                  </a:lnTo>
                  <a:lnTo>
                    <a:pt x="687355" y="602186"/>
                  </a:lnTo>
                  <a:lnTo>
                    <a:pt x="680751" y="610983"/>
                  </a:lnTo>
                  <a:lnTo>
                    <a:pt x="680338" y="621791"/>
                  </a:lnTo>
                  <a:lnTo>
                    <a:pt x="686508" y="632640"/>
                  </a:lnTo>
                  <a:lnTo>
                    <a:pt x="697880" y="641524"/>
                  </a:lnTo>
                  <a:lnTo>
                    <a:pt x="712896" y="647527"/>
                  </a:lnTo>
                  <a:lnTo>
                    <a:pt x="729996" y="649731"/>
                  </a:lnTo>
                  <a:lnTo>
                    <a:pt x="745765" y="647527"/>
                  </a:lnTo>
                  <a:lnTo>
                    <a:pt x="757475" y="641524"/>
                  </a:lnTo>
                  <a:lnTo>
                    <a:pt x="764018" y="632640"/>
                  </a:lnTo>
                  <a:lnTo>
                    <a:pt x="764286" y="621791"/>
                  </a:lnTo>
                  <a:lnTo>
                    <a:pt x="757957" y="610983"/>
                  </a:lnTo>
                  <a:lnTo>
                    <a:pt x="746521" y="602186"/>
                  </a:lnTo>
                  <a:lnTo>
                    <a:pt x="731585" y="596270"/>
                  </a:lnTo>
                  <a:lnTo>
                    <a:pt x="714755" y="594105"/>
                  </a:lnTo>
                  <a:close/>
                </a:path>
                <a:path w="2862579" h="1623060">
                  <a:moveTo>
                    <a:pt x="817245" y="594105"/>
                  </a:moveTo>
                  <a:lnTo>
                    <a:pt x="801588" y="596270"/>
                  </a:lnTo>
                  <a:lnTo>
                    <a:pt x="790003" y="602186"/>
                  </a:lnTo>
                  <a:lnTo>
                    <a:pt x="783562" y="610983"/>
                  </a:lnTo>
                  <a:lnTo>
                    <a:pt x="783336" y="621791"/>
                  </a:lnTo>
                  <a:lnTo>
                    <a:pt x="789763" y="632640"/>
                  </a:lnTo>
                  <a:lnTo>
                    <a:pt x="801322" y="641524"/>
                  </a:lnTo>
                  <a:lnTo>
                    <a:pt x="816429" y="647527"/>
                  </a:lnTo>
                  <a:lnTo>
                    <a:pt x="833501" y="649731"/>
                  </a:lnTo>
                  <a:lnTo>
                    <a:pt x="849245" y="647527"/>
                  </a:lnTo>
                  <a:lnTo>
                    <a:pt x="860869" y="641524"/>
                  </a:lnTo>
                  <a:lnTo>
                    <a:pt x="867255" y="632640"/>
                  </a:lnTo>
                  <a:lnTo>
                    <a:pt x="867283" y="621791"/>
                  </a:lnTo>
                  <a:lnTo>
                    <a:pt x="860786" y="610983"/>
                  </a:lnTo>
                  <a:lnTo>
                    <a:pt x="849217" y="602186"/>
                  </a:lnTo>
                  <a:lnTo>
                    <a:pt x="834171" y="596270"/>
                  </a:lnTo>
                  <a:lnTo>
                    <a:pt x="817245" y="594105"/>
                  </a:lnTo>
                  <a:close/>
                </a:path>
                <a:path w="2862579" h="1623060">
                  <a:moveTo>
                    <a:pt x="919734" y="594105"/>
                  </a:moveTo>
                  <a:lnTo>
                    <a:pt x="904122" y="596270"/>
                  </a:lnTo>
                  <a:lnTo>
                    <a:pt x="892667" y="602186"/>
                  </a:lnTo>
                  <a:lnTo>
                    <a:pt x="886426" y="610983"/>
                  </a:lnTo>
                  <a:lnTo>
                    <a:pt x="886460" y="621791"/>
                  </a:lnTo>
                  <a:lnTo>
                    <a:pt x="893000" y="632640"/>
                  </a:lnTo>
                  <a:lnTo>
                    <a:pt x="904684" y="641524"/>
                  </a:lnTo>
                  <a:lnTo>
                    <a:pt x="919892" y="647527"/>
                  </a:lnTo>
                  <a:lnTo>
                    <a:pt x="937005" y="649731"/>
                  </a:lnTo>
                  <a:lnTo>
                    <a:pt x="952759" y="647527"/>
                  </a:lnTo>
                  <a:lnTo>
                    <a:pt x="964263" y="641524"/>
                  </a:lnTo>
                  <a:lnTo>
                    <a:pt x="970456" y="632640"/>
                  </a:lnTo>
                  <a:lnTo>
                    <a:pt x="970279" y="621791"/>
                  </a:lnTo>
                  <a:lnTo>
                    <a:pt x="963525" y="610983"/>
                  </a:lnTo>
                  <a:lnTo>
                    <a:pt x="951769" y="602186"/>
                  </a:lnTo>
                  <a:lnTo>
                    <a:pt x="936632" y="596270"/>
                  </a:lnTo>
                  <a:lnTo>
                    <a:pt x="919734" y="594105"/>
                  </a:lnTo>
                  <a:close/>
                </a:path>
                <a:path w="2862579" h="1623060">
                  <a:moveTo>
                    <a:pt x="1022223" y="594105"/>
                  </a:moveTo>
                  <a:lnTo>
                    <a:pt x="1006709" y="596270"/>
                  </a:lnTo>
                  <a:lnTo>
                    <a:pt x="995362" y="602186"/>
                  </a:lnTo>
                  <a:lnTo>
                    <a:pt x="989254" y="610983"/>
                  </a:lnTo>
                  <a:lnTo>
                    <a:pt x="989457" y="621791"/>
                  </a:lnTo>
                  <a:lnTo>
                    <a:pt x="996275" y="632640"/>
                  </a:lnTo>
                  <a:lnTo>
                    <a:pt x="1008189" y="641524"/>
                  </a:lnTo>
                  <a:lnTo>
                    <a:pt x="1023532" y="647527"/>
                  </a:lnTo>
                  <a:lnTo>
                    <a:pt x="1040638" y="649731"/>
                  </a:lnTo>
                  <a:lnTo>
                    <a:pt x="1056274" y="647527"/>
                  </a:lnTo>
                  <a:lnTo>
                    <a:pt x="1067625" y="641524"/>
                  </a:lnTo>
                  <a:lnTo>
                    <a:pt x="1073642" y="632640"/>
                  </a:lnTo>
                  <a:lnTo>
                    <a:pt x="1073277" y="621791"/>
                  </a:lnTo>
                  <a:lnTo>
                    <a:pt x="1066353" y="610983"/>
                  </a:lnTo>
                  <a:lnTo>
                    <a:pt x="1054465" y="602186"/>
                  </a:lnTo>
                  <a:lnTo>
                    <a:pt x="1039219" y="596270"/>
                  </a:lnTo>
                  <a:lnTo>
                    <a:pt x="1022223" y="594105"/>
                  </a:lnTo>
                  <a:close/>
                </a:path>
                <a:path w="2862579" h="1623060">
                  <a:moveTo>
                    <a:pt x="1123188" y="594105"/>
                  </a:moveTo>
                  <a:lnTo>
                    <a:pt x="1107715" y="596270"/>
                  </a:lnTo>
                  <a:lnTo>
                    <a:pt x="1096470" y="602186"/>
                  </a:lnTo>
                  <a:lnTo>
                    <a:pt x="1090487" y="610983"/>
                  </a:lnTo>
                  <a:lnTo>
                    <a:pt x="1090802" y="621791"/>
                  </a:lnTo>
                  <a:lnTo>
                    <a:pt x="1097865" y="632640"/>
                  </a:lnTo>
                  <a:lnTo>
                    <a:pt x="1109964" y="641524"/>
                  </a:lnTo>
                  <a:lnTo>
                    <a:pt x="1125468" y="647527"/>
                  </a:lnTo>
                  <a:lnTo>
                    <a:pt x="1142746" y="649731"/>
                  </a:lnTo>
                  <a:lnTo>
                    <a:pt x="1158337" y="647527"/>
                  </a:lnTo>
                  <a:lnTo>
                    <a:pt x="1169558" y="641524"/>
                  </a:lnTo>
                  <a:lnTo>
                    <a:pt x="1175375" y="632640"/>
                  </a:lnTo>
                  <a:lnTo>
                    <a:pt x="1174750" y="621791"/>
                  </a:lnTo>
                  <a:lnTo>
                    <a:pt x="1167622" y="610983"/>
                  </a:lnTo>
                  <a:lnTo>
                    <a:pt x="1155541" y="602186"/>
                  </a:lnTo>
                  <a:lnTo>
                    <a:pt x="1140174" y="596270"/>
                  </a:lnTo>
                  <a:lnTo>
                    <a:pt x="1123188" y="594105"/>
                  </a:lnTo>
                  <a:close/>
                </a:path>
                <a:path w="2862579" h="1623060">
                  <a:moveTo>
                    <a:pt x="1225677" y="594105"/>
                  </a:moveTo>
                  <a:lnTo>
                    <a:pt x="1210232" y="596270"/>
                  </a:lnTo>
                  <a:lnTo>
                    <a:pt x="1199086" y="602186"/>
                  </a:lnTo>
                  <a:lnTo>
                    <a:pt x="1193297" y="610983"/>
                  </a:lnTo>
                  <a:lnTo>
                    <a:pt x="1193927" y="621791"/>
                  </a:lnTo>
                  <a:lnTo>
                    <a:pt x="1201171" y="632640"/>
                  </a:lnTo>
                  <a:lnTo>
                    <a:pt x="1213405" y="641524"/>
                  </a:lnTo>
                  <a:lnTo>
                    <a:pt x="1228949" y="647527"/>
                  </a:lnTo>
                  <a:lnTo>
                    <a:pt x="1246124" y="649731"/>
                  </a:lnTo>
                  <a:lnTo>
                    <a:pt x="1261744" y="647527"/>
                  </a:lnTo>
                  <a:lnTo>
                    <a:pt x="1272889" y="641524"/>
                  </a:lnTo>
                  <a:lnTo>
                    <a:pt x="1278556" y="632640"/>
                  </a:lnTo>
                  <a:lnTo>
                    <a:pt x="1277747" y="621791"/>
                  </a:lnTo>
                  <a:lnTo>
                    <a:pt x="1270432" y="610983"/>
                  </a:lnTo>
                  <a:lnTo>
                    <a:pt x="1258189" y="602186"/>
                  </a:lnTo>
                  <a:lnTo>
                    <a:pt x="1242706" y="596270"/>
                  </a:lnTo>
                  <a:lnTo>
                    <a:pt x="1225677" y="594105"/>
                  </a:lnTo>
                  <a:close/>
                </a:path>
                <a:path w="2862579" h="1623060">
                  <a:moveTo>
                    <a:pt x="1328165" y="594105"/>
                  </a:moveTo>
                  <a:lnTo>
                    <a:pt x="1312711" y="596270"/>
                  </a:lnTo>
                  <a:lnTo>
                    <a:pt x="1301686" y="602186"/>
                  </a:lnTo>
                  <a:lnTo>
                    <a:pt x="1296090" y="610983"/>
                  </a:lnTo>
                  <a:lnTo>
                    <a:pt x="1296924" y="621791"/>
                  </a:lnTo>
                  <a:lnTo>
                    <a:pt x="1304355" y="632640"/>
                  </a:lnTo>
                  <a:lnTo>
                    <a:pt x="1316751" y="641524"/>
                  </a:lnTo>
                  <a:lnTo>
                    <a:pt x="1332410" y="647527"/>
                  </a:lnTo>
                  <a:lnTo>
                    <a:pt x="1349628" y="649731"/>
                  </a:lnTo>
                  <a:lnTo>
                    <a:pt x="1365277" y="647527"/>
                  </a:lnTo>
                  <a:lnTo>
                    <a:pt x="1376330" y="641524"/>
                  </a:lnTo>
                  <a:lnTo>
                    <a:pt x="1381811" y="632640"/>
                  </a:lnTo>
                  <a:lnTo>
                    <a:pt x="1380743" y="621791"/>
                  </a:lnTo>
                  <a:lnTo>
                    <a:pt x="1373243" y="610983"/>
                  </a:lnTo>
                  <a:lnTo>
                    <a:pt x="1360836" y="602186"/>
                  </a:lnTo>
                  <a:lnTo>
                    <a:pt x="1345239" y="596270"/>
                  </a:lnTo>
                  <a:lnTo>
                    <a:pt x="1328165" y="594105"/>
                  </a:lnTo>
                  <a:close/>
                </a:path>
                <a:path w="2862579" h="1623060">
                  <a:moveTo>
                    <a:pt x="1430655" y="594105"/>
                  </a:moveTo>
                  <a:lnTo>
                    <a:pt x="1415244" y="596270"/>
                  </a:lnTo>
                  <a:lnTo>
                    <a:pt x="1404334" y="602186"/>
                  </a:lnTo>
                  <a:lnTo>
                    <a:pt x="1398901" y="610983"/>
                  </a:lnTo>
                  <a:lnTo>
                    <a:pt x="1399921" y="621791"/>
                  </a:lnTo>
                  <a:lnTo>
                    <a:pt x="1407612" y="632640"/>
                  </a:lnTo>
                  <a:lnTo>
                    <a:pt x="1420209" y="641524"/>
                  </a:lnTo>
                  <a:lnTo>
                    <a:pt x="1435996" y="647527"/>
                  </a:lnTo>
                  <a:lnTo>
                    <a:pt x="1453261" y="649731"/>
                  </a:lnTo>
                  <a:lnTo>
                    <a:pt x="1468794" y="647527"/>
                  </a:lnTo>
                  <a:lnTo>
                    <a:pt x="1479708" y="641524"/>
                  </a:lnTo>
                  <a:lnTo>
                    <a:pt x="1485050" y="632640"/>
                  </a:lnTo>
                  <a:lnTo>
                    <a:pt x="1483867" y="621791"/>
                  </a:lnTo>
                  <a:lnTo>
                    <a:pt x="1476053" y="610983"/>
                  </a:lnTo>
                  <a:lnTo>
                    <a:pt x="1463452" y="602186"/>
                  </a:lnTo>
                  <a:lnTo>
                    <a:pt x="1447756" y="596270"/>
                  </a:lnTo>
                  <a:lnTo>
                    <a:pt x="1430655" y="594105"/>
                  </a:lnTo>
                  <a:close/>
                </a:path>
                <a:path w="2862579" h="1623060">
                  <a:moveTo>
                    <a:pt x="1533143" y="594105"/>
                  </a:moveTo>
                  <a:lnTo>
                    <a:pt x="1517832" y="596270"/>
                  </a:lnTo>
                  <a:lnTo>
                    <a:pt x="1507045" y="602186"/>
                  </a:lnTo>
                  <a:lnTo>
                    <a:pt x="1501782" y="610983"/>
                  </a:lnTo>
                  <a:lnTo>
                    <a:pt x="1503044" y="621791"/>
                  </a:lnTo>
                  <a:lnTo>
                    <a:pt x="1510922" y="632640"/>
                  </a:lnTo>
                  <a:lnTo>
                    <a:pt x="1523682" y="641524"/>
                  </a:lnTo>
                  <a:lnTo>
                    <a:pt x="1539585" y="647527"/>
                  </a:lnTo>
                  <a:lnTo>
                    <a:pt x="1556892" y="649731"/>
                  </a:lnTo>
                  <a:lnTo>
                    <a:pt x="1572327" y="647527"/>
                  </a:lnTo>
                  <a:lnTo>
                    <a:pt x="1583118" y="641524"/>
                  </a:lnTo>
                  <a:lnTo>
                    <a:pt x="1588289" y="632640"/>
                  </a:lnTo>
                  <a:lnTo>
                    <a:pt x="1586864" y="621791"/>
                  </a:lnTo>
                  <a:lnTo>
                    <a:pt x="1578881" y="610983"/>
                  </a:lnTo>
                  <a:lnTo>
                    <a:pt x="1566148" y="602186"/>
                  </a:lnTo>
                  <a:lnTo>
                    <a:pt x="1550342" y="596270"/>
                  </a:lnTo>
                  <a:lnTo>
                    <a:pt x="1533143" y="594105"/>
                  </a:lnTo>
                  <a:close/>
                </a:path>
                <a:path w="2862579" h="1623060">
                  <a:moveTo>
                    <a:pt x="1635633" y="594105"/>
                  </a:moveTo>
                  <a:lnTo>
                    <a:pt x="1620313" y="596270"/>
                  </a:lnTo>
                  <a:lnTo>
                    <a:pt x="1609661" y="602186"/>
                  </a:lnTo>
                  <a:lnTo>
                    <a:pt x="1604629" y="610983"/>
                  </a:lnTo>
                  <a:lnTo>
                    <a:pt x="1606168" y="621791"/>
                  </a:lnTo>
                  <a:lnTo>
                    <a:pt x="1614235" y="632640"/>
                  </a:lnTo>
                  <a:lnTo>
                    <a:pt x="1627171" y="641524"/>
                  </a:lnTo>
                  <a:lnTo>
                    <a:pt x="1643227" y="647527"/>
                  </a:lnTo>
                  <a:lnTo>
                    <a:pt x="1660652" y="649731"/>
                  </a:lnTo>
                  <a:lnTo>
                    <a:pt x="1676040" y="647527"/>
                  </a:lnTo>
                  <a:lnTo>
                    <a:pt x="1686702" y="641524"/>
                  </a:lnTo>
                  <a:lnTo>
                    <a:pt x="1691673" y="632640"/>
                  </a:lnTo>
                  <a:lnTo>
                    <a:pt x="1689989" y="621791"/>
                  </a:lnTo>
                  <a:lnTo>
                    <a:pt x="1681835" y="610983"/>
                  </a:lnTo>
                  <a:lnTo>
                    <a:pt x="1668859" y="602186"/>
                  </a:lnTo>
                  <a:lnTo>
                    <a:pt x="1652859" y="596270"/>
                  </a:lnTo>
                  <a:lnTo>
                    <a:pt x="1635633" y="594105"/>
                  </a:lnTo>
                  <a:close/>
                </a:path>
                <a:path w="2862579" h="1623060">
                  <a:moveTo>
                    <a:pt x="1839087" y="594105"/>
                  </a:moveTo>
                  <a:lnTo>
                    <a:pt x="1823926" y="596270"/>
                  </a:lnTo>
                  <a:lnTo>
                    <a:pt x="1813528" y="602186"/>
                  </a:lnTo>
                  <a:lnTo>
                    <a:pt x="1808797" y="610983"/>
                  </a:lnTo>
                  <a:lnTo>
                    <a:pt x="1810639" y="621791"/>
                  </a:lnTo>
                  <a:lnTo>
                    <a:pt x="1819151" y="632640"/>
                  </a:lnTo>
                  <a:lnTo>
                    <a:pt x="1832451" y="641524"/>
                  </a:lnTo>
                  <a:lnTo>
                    <a:pt x="1848750" y="647527"/>
                  </a:lnTo>
                  <a:lnTo>
                    <a:pt x="1866264" y="649731"/>
                  </a:lnTo>
                  <a:lnTo>
                    <a:pt x="1881566" y="647527"/>
                  </a:lnTo>
                  <a:lnTo>
                    <a:pt x="1891998" y="641524"/>
                  </a:lnTo>
                  <a:lnTo>
                    <a:pt x="1896643" y="632640"/>
                  </a:lnTo>
                  <a:lnTo>
                    <a:pt x="1894586" y="621791"/>
                  </a:lnTo>
                  <a:lnTo>
                    <a:pt x="1885967" y="610983"/>
                  </a:lnTo>
                  <a:lnTo>
                    <a:pt x="1872694" y="602186"/>
                  </a:lnTo>
                  <a:lnTo>
                    <a:pt x="1856491" y="596270"/>
                  </a:lnTo>
                  <a:lnTo>
                    <a:pt x="1839087" y="594105"/>
                  </a:lnTo>
                  <a:close/>
                </a:path>
                <a:path w="2862579" h="1623060">
                  <a:moveTo>
                    <a:pt x="2146808" y="594105"/>
                  </a:moveTo>
                  <a:lnTo>
                    <a:pt x="2131742" y="596270"/>
                  </a:lnTo>
                  <a:lnTo>
                    <a:pt x="2121630" y="602186"/>
                  </a:lnTo>
                  <a:lnTo>
                    <a:pt x="2117375" y="610983"/>
                  </a:lnTo>
                  <a:lnTo>
                    <a:pt x="2119884" y="621791"/>
                  </a:lnTo>
                  <a:lnTo>
                    <a:pt x="2129028" y="632640"/>
                  </a:lnTo>
                  <a:lnTo>
                    <a:pt x="2142839" y="641524"/>
                  </a:lnTo>
                  <a:lnTo>
                    <a:pt x="2159460" y="647527"/>
                  </a:lnTo>
                  <a:lnTo>
                    <a:pt x="2177034" y="649731"/>
                  </a:lnTo>
                  <a:lnTo>
                    <a:pt x="2192295" y="647527"/>
                  </a:lnTo>
                  <a:lnTo>
                    <a:pt x="2202449" y="641524"/>
                  </a:lnTo>
                  <a:lnTo>
                    <a:pt x="2206626" y="632640"/>
                  </a:lnTo>
                  <a:lnTo>
                    <a:pt x="2203958" y="621791"/>
                  </a:lnTo>
                  <a:lnTo>
                    <a:pt x="2194688" y="610983"/>
                  </a:lnTo>
                  <a:lnTo>
                    <a:pt x="2180859" y="602186"/>
                  </a:lnTo>
                  <a:lnTo>
                    <a:pt x="2164292" y="596270"/>
                  </a:lnTo>
                  <a:lnTo>
                    <a:pt x="2146808" y="594105"/>
                  </a:lnTo>
                  <a:close/>
                </a:path>
                <a:path w="2862579" h="1623060">
                  <a:moveTo>
                    <a:pt x="215518" y="662685"/>
                  </a:moveTo>
                  <a:lnTo>
                    <a:pt x="199429" y="664916"/>
                  </a:lnTo>
                  <a:lnTo>
                    <a:pt x="187007" y="671004"/>
                  </a:lnTo>
                  <a:lnTo>
                    <a:pt x="179443" y="680045"/>
                  </a:lnTo>
                  <a:lnTo>
                    <a:pt x="177926" y="691133"/>
                  </a:lnTo>
                  <a:lnTo>
                    <a:pt x="183096" y="702242"/>
                  </a:lnTo>
                  <a:lnTo>
                    <a:pt x="193754" y="711326"/>
                  </a:lnTo>
                  <a:lnTo>
                    <a:pt x="208341" y="717458"/>
                  </a:lnTo>
                  <a:lnTo>
                    <a:pt x="225298" y="719708"/>
                  </a:lnTo>
                  <a:lnTo>
                    <a:pt x="241581" y="717458"/>
                  </a:lnTo>
                  <a:lnTo>
                    <a:pt x="254031" y="711326"/>
                  </a:lnTo>
                  <a:lnTo>
                    <a:pt x="261481" y="702242"/>
                  </a:lnTo>
                  <a:lnTo>
                    <a:pt x="262763" y="691133"/>
                  </a:lnTo>
                  <a:lnTo>
                    <a:pt x="257470" y="680045"/>
                  </a:lnTo>
                  <a:lnTo>
                    <a:pt x="246808" y="671004"/>
                  </a:lnTo>
                  <a:lnTo>
                    <a:pt x="232312" y="664916"/>
                  </a:lnTo>
                  <a:lnTo>
                    <a:pt x="215518" y="662685"/>
                  </a:lnTo>
                  <a:close/>
                </a:path>
                <a:path w="2862579" h="1623060">
                  <a:moveTo>
                    <a:pt x="319532" y="662685"/>
                  </a:moveTo>
                  <a:lnTo>
                    <a:pt x="303468" y="664916"/>
                  </a:lnTo>
                  <a:lnTo>
                    <a:pt x="291131" y="671004"/>
                  </a:lnTo>
                  <a:lnTo>
                    <a:pt x="283723" y="680045"/>
                  </a:lnTo>
                  <a:lnTo>
                    <a:pt x="282448" y="691133"/>
                  </a:lnTo>
                  <a:lnTo>
                    <a:pt x="287879" y="702242"/>
                  </a:lnTo>
                  <a:lnTo>
                    <a:pt x="298751" y="711326"/>
                  </a:lnTo>
                  <a:lnTo>
                    <a:pt x="313505" y="717458"/>
                  </a:lnTo>
                  <a:lnTo>
                    <a:pt x="330580" y="719708"/>
                  </a:lnTo>
                  <a:lnTo>
                    <a:pt x="346747" y="717458"/>
                  </a:lnTo>
                  <a:lnTo>
                    <a:pt x="359044" y="711326"/>
                  </a:lnTo>
                  <a:lnTo>
                    <a:pt x="366317" y="702242"/>
                  </a:lnTo>
                  <a:lnTo>
                    <a:pt x="367411" y="691133"/>
                  </a:lnTo>
                  <a:lnTo>
                    <a:pt x="361930" y="680045"/>
                  </a:lnTo>
                  <a:lnTo>
                    <a:pt x="351091" y="671004"/>
                  </a:lnTo>
                  <a:lnTo>
                    <a:pt x="336442" y="664916"/>
                  </a:lnTo>
                  <a:lnTo>
                    <a:pt x="319532" y="662685"/>
                  </a:lnTo>
                  <a:close/>
                </a:path>
                <a:path w="2862579" h="1623060">
                  <a:moveTo>
                    <a:pt x="421766" y="662685"/>
                  </a:moveTo>
                  <a:lnTo>
                    <a:pt x="405822" y="664916"/>
                  </a:lnTo>
                  <a:lnTo>
                    <a:pt x="393652" y="671004"/>
                  </a:lnTo>
                  <a:lnTo>
                    <a:pt x="386459" y="680045"/>
                  </a:lnTo>
                  <a:lnTo>
                    <a:pt x="385445" y="691133"/>
                  </a:lnTo>
                  <a:lnTo>
                    <a:pt x="391098" y="702242"/>
                  </a:lnTo>
                  <a:lnTo>
                    <a:pt x="402097" y="711326"/>
                  </a:lnTo>
                  <a:lnTo>
                    <a:pt x="416931" y="717458"/>
                  </a:lnTo>
                  <a:lnTo>
                    <a:pt x="434086" y="719708"/>
                  </a:lnTo>
                  <a:lnTo>
                    <a:pt x="450171" y="717458"/>
                  </a:lnTo>
                  <a:lnTo>
                    <a:pt x="462375" y="711326"/>
                  </a:lnTo>
                  <a:lnTo>
                    <a:pt x="469483" y="702242"/>
                  </a:lnTo>
                  <a:lnTo>
                    <a:pt x="470280" y="691133"/>
                  </a:lnTo>
                  <a:lnTo>
                    <a:pt x="464558" y="680045"/>
                  </a:lnTo>
                  <a:lnTo>
                    <a:pt x="453548" y="671004"/>
                  </a:lnTo>
                  <a:lnTo>
                    <a:pt x="438777" y="664916"/>
                  </a:lnTo>
                  <a:lnTo>
                    <a:pt x="421766" y="662685"/>
                  </a:lnTo>
                  <a:close/>
                </a:path>
                <a:path w="2862579" h="1623060">
                  <a:moveTo>
                    <a:pt x="525907" y="662685"/>
                  </a:moveTo>
                  <a:lnTo>
                    <a:pt x="509932" y="664916"/>
                  </a:lnTo>
                  <a:lnTo>
                    <a:pt x="497840" y="671004"/>
                  </a:lnTo>
                  <a:lnTo>
                    <a:pt x="490795" y="680045"/>
                  </a:lnTo>
                  <a:lnTo>
                    <a:pt x="489965" y="691133"/>
                  </a:lnTo>
                  <a:lnTo>
                    <a:pt x="495879" y="702242"/>
                  </a:lnTo>
                  <a:lnTo>
                    <a:pt x="507079" y="711326"/>
                  </a:lnTo>
                  <a:lnTo>
                    <a:pt x="522041" y="717458"/>
                  </a:lnTo>
                  <a:lnTo>
                    <a:pt x="539241" y="719708"/>
                  </a:lnTo>
                  <a:lnTo>
                    <a:pt x="555319" y="717458"/>
                  </a:lnTo>
                  <a:lnTo>
                    <a:pt x="567372" y="711326"/>
                  </a:lnTo>
                  <a:lnTo>
                    <a:pt x="574282" y="702242"/>
                  </a:lnTo>
                  <a:lnTo>
                    <a:pt x="574928" y="691133"/>
                  </a:lnTo>
                  <a:lnTo>
                    <a:pt x="569001" y="680045"/>
                  </a:lnTo>
                  <a:lnTo>
                    <a:pt x="557799" y="671004"/>
                  </a:lnTo>
                  <a:lnTo>
                    <a:pt x="542907" y="664916"/>
                  </a:lnTo>
                  <a:lnTo>
                    <a:pt x="525907" y="662685"/>
                  </a:lnTo>
                  <a:close/>
                </a:path>
                <a:path w="2862579" h="1623060">
                  <a:moveTo>
                    <a:pt x="629792" y="662685"/>
                  </a:moveTo>
                  <a:lnTo>
                    <a:pt x="613882" y="664916"/>
                  </a:lnTo>
                  <a:lnTo>
                    <a:pt x="601948" y="671004"/>
                  </a:lnTo>
                  <a:lnTo>
                    <a:pt x="595110" y="680045"/>
                  </a:lnTo>
                  <a:lnTo>
                    <a:pt x="594487" y="691133"/>
                  </a:lnTo>
                  <a:lnTo>
                    <a:pt x="600531" y="702242"/>
                  </a:lnTo>
                  <a:lnTo>
                    <a:pt x="611886" y="711326"/>
                  </a:lnTo>
                  <a:lnTo>
                    <a:pt x="626955" y="717458"/>
                  </a:lnTo>
                  <a:lnTo>
                    <a:pt x="644143" y="719708"/>
                  </a:lnTo>
                  <a:lnTo>
                    <a:pt x="660217" y="717458"/>
                  </a:lnTo>
                  <a:lnTo>
                    <a:pt x="672242" y="711326"/>
                  </a:lnTo>
                  <a:lnTo>
                    <a:pt x="679076" y="702242"/>
                  </a:lnTo>
                  <a:lnTo>
                    <a:pt x="679576" y="691133"/>
                  </a:lnTo>
                  <a:lnTo>
                    <a:pt x="673334" y="680045"/>
                  </a:lnTo>
                  <a:lnTo>
                    <a:pt x="661924" y="671004"/>
                  </a:lnTo>
                  <a:lnTo>
                    <a:pt x="646894" y="664916"/>
                  </a:lnTo>
                  <a:lnTo>
                    <a:pt x="629792" y="662685"/>
                  </a:lnTo>
                  <a:close/>
                </a:path>
                <a:path w="2862579" h="1623060">
                  <a:moveTo>
                    <a:pt x="733933" y="662685"/>
                  </a:moveTo>
                  <a:lnTo>
                    <a:pt x="718048" y="664916"/>
                  </a:lnTo>
                  <a:lnTo>
                    <a:pt x="706199" y="671004"/>
                  </a:lnTo>
                  <a:lnTo>
                    <a:pt x="699517" y="680045"/>
                  </a:lnTo>
                  <a:lnTo>
                    <a:pt x="699135" y="691133"/>
                  </a:lnTo>
                  <a:lnTo>
                    <a:pt x="705365" y="702242"/>
                  </a:lnTo>
                  <a:lnTo>
                    <a:pt x="716883" y="711326"/>
                  </a:lnTo>
                  <a:lnTo>
                    <a:pt x="732067" y="717458"/>
                  </a:lnTo>
                  <a:lnTo>
                    <a:pt x="749300" y="719708"/>
                  </a:lnTo>
                  <a:lnTo>
                    <a:pt x="765383" y="717458"/>
                  </a:lnTo>
                  <a:lnTo>
                    <a:pt x="777287" y="711326"/>
                  </a:lnTo>
                  <a:lnTo>
                    <a:pt x="783929" y="702242"/>
                  </a:lnTo>
                  <a:lnTo>
                    <a:pt x="784225" y="691133"/>
                  </a:lnTo>
                  <a:lnTo>
                    <a:pt x="777759" y="680045"/>
                  </a:lnTo>
                  <a:lnTo>
                    <a:pt x="766127" y="671004"/>
                  </a:lnTo>
                  <a:lnTo>
                    <a:pt x="750970" y="664916"/>
                  </a:lnTo>
                  <a:lnTo>
                    <a:pt x="733933" y="662685"/>
                  </a:lnTo>
                  <a:close/>
                </a:path>
                <a:path w="2862579" h="1623060">
                  <a:moveTo>
                    <a:pt x="836422" y="662685"/>
                  </a:moveTo>
                  <a:lnTo>
                    <a:pt x="820562" y="664916"/>
                  </a:lnTo>
                  <a:lnTo>
                    <a:pt x="808799" y="671004"/>
                  </a:lnTo>
                  <a:lnTo>
                    <a:pt x="802274" y="680045"/>
                  </a:lnTo>
                  <a:lnTo>
                    <a:pt x="802132" y="691133"/>
                  </a:lnTo>
                  <a:lnTo>
                    <a:pt x="808696" y="702242"/>
                  </a:lnTo>
                  <a:lnTo>
                    <a:pt x="820451" y="711326"/>
                  </a:lnTo>
                  <a:lnTo>
                    <a:pt x="835779" y="717458"/>
                  </a:lnTo>
                  <a:lnTo>
                    <a:pt x="853059" y="719708"/>
                  </a:lnTo>
                  <a:lnTo>
                    <a:pt x="868967" y="717458"/>
                  </a:lnTo>
                  <a:lnTo>
                    <a:pt x="880697" y="711326"/>
                  </a:lnTo>
                  <a:lnTo>
                    <a:pt x="887116" y="702242"/>
                  </a:lnTo>
                  <a:lnTo>
                    <a:pt x="887095" y="691133"/>
                  </a:lnTo>
                  <a:lnTo>
                    <a:pt x="880463" y="680045"/>
                  </a:lnTo>
                  <a:lnTo>
                    <a:pt x="868711" y="671004"/>
                  </a:lnTo>
                  <a:lnTo>
                    <a:pt x="853483" y="664916"/>
                  </a:lnTo>
                  <a:lnTo>
                    <a:pt x="836422" y="662685"/>
                  </a:lnTo>
                  <a:close/>
                </a:path>
                <a:path w="2862579" h="1623060">
                  <a:moveTo>
                    <a:pt x="940435" y="662685"/>
                  </a:moveTo>
                  <a:lnTo>
                    <a:pt x="924583" y="664916"/>
                  </a:lnTo>
                  <a:lnTo>
                    <a:pt x="912971" y="671004"/>
                  </a:lnTo>
                  <a:lnTo>
                    <a:pt x="906645" y="680045"/>
                  </a:lnTo>
                  <a:lnTo>
                    <a:pt x="906652" y="691133"/>
                  </a:lnTo>
                  <a:lnTo>
                    <a:pt x="913423" y="702242"/>
                  </a:lnTo>
                  <a:lnTo>
                    <a:pt x="925385" y="711326"/>
                  </a:lnTo>
                  <a:lnTo>
                    <a:pt x="940871" y="717458"/>
                  </a:lnTo>
                  <a:lnTo>
                    <a:pt x="958214" y="719708"/>
                  </a:lnTo>
                  <a:lnTo>
                    <a:pt x="974062" y="717458"/>
                  </a:lnTo>
                  <a:lnTo>
                    <a:pt x="985647" y="711326"/>
                  </a:lnTo>
                  <a:lnTo>
                    <a:pt x="991897" y="702242"/>
                  </a:lnTo>
                  <a:lnTo>
                    <a:pt x="991742" y="691133"/>
                  </a:lnTo>
                  <a:lnTo>
                    <a:pt x="984851" y="680045"/>
                  </a:lnTo>
                  <a:lnTo>
                    <a:pt x="972899" y="671004"/>
                  </a:lnTo>
                  <a:lnTo>
                    <a:pt x="957542" y="664916"/>
                  </a:lnTo>
                  <a:lnTo>
                    <a:pt x="940435" y="662685"/>
                  </a:lnTo>
                  <a:close/>
                </a:path>
                <a:path w="2862579" h="1623060">
                  <a:moveTo>
                    <a:pt x="1044448" y="662685"/>
                  </a:moveTo>
                  <a:lnTo>
                    <a:pt x="1028694" y="664916"/>
                  </a:lnTo>
                  <a:lnTo>
                    <a:pt x="1017190" y="671004"/>
                  </a:lnTo>
                  <a:lnTo>
                    <a:pt x="1010997" y="680045"/>
                  </a:lnTo>
                  <a:lnTo>
                    <a:pt x="1011174" y="691133"/>
                  </a:lnTo>
                  <a:lnTo>
                    <a:pt x="1018131" y="702242"/>
                  </a:lnTo>
                  <a:lnTo>
                    <a:pt x="1030255" y="711326"/>
                  </a:lnTo>
                  <a:lnTo>
                    <a:pt x="1045856" y="717458"/>
                  </a:lnTo>
                  <a:lnTo>
                    <a:pt x="1063243" y="719708"/>
                  </a:lnTo>
                  <a:lnTo>
                    <a:pt x="1079118" y="717458"/>
                  </a:lnTo>
                  <a:lnTo>
                    <a:pt x="1090612" y="711326"/>
                  </a:lnTo>
                  <a:lnTo>
                    <a:pt x="1096676" y="702242"/>
                  </a:lnTo>
                  <a:lnTo>
                    <a:pt x="1096264" y="691133"/>
                  </a:lnTo>
                  <a:lnTo>
                    <a:pt x="1089257" y="680045"/>
                  </a:lnTo>
                  <a:lnTo>
                    <a:pt x="1077166" y="671004"/>
                  </a:lnTo>
                  <a:lnTo>
                    <a:pt x="1061670" y="664916"/>
                  </a:lnTo>
                  <a:lnTo>
                    <a:pt x="1044448" y="662685"/>
                  </a:lnTo>
                  <a:close/>
                </a:path>
                <a:path w="2862579" h="1623060">
                  <a:moveTo>
                    <a:pt x="1146937" y="662685"/>
                  </a:moveTo>
                  <a:lnTo>
                    <a:pt x="1131228" y="664916"/>
                  </a:lnTo>
                  <a:lnTo>
                    <a:pt x="1119854" y="671004"/>
                  </a:lnTo>
                  <a:lnTo>
                    <a:pt x="1113861" y="680045"/>
                  </a:lnTo>
                  <a:lnTo>
                    <a:pt x="1114298" y="691133"/>
                  </a:lnTo>
                  <a:lnTo>
                    <a:pt x="1121495" y="702242"/>
                  </a:lnTo>
                  <a:lnTo>
                    <a:pt x="1133776" y="711326"/>
                  </a:lnTo>
                  <a:lnTo>
                    <a:pt x="1149463" y="717458"/>
                  </a:lnTo>
                  <a:lnTo>
                    <a:pt x="1166876" y="719708"/>
                  </a:lnTo>
                  <a:lnTo>
                    <a:pt x="1182653" y="717458"/>
                  </a:lnTo>
                  <a:lnTo>
                    <a:pt x="1194038" y="711326"/>
                  </a:lnTo>
                  <a:lnTo>
                    <a:pt x="1199969" y="702242"/>
                  </a:lnTo>
                  <a:lnTo>
                    <a:pt x="1199388" y="691133"/>
                  </a:lnTo>
                  <a:lnTo>
                    <a:pt x="1192049" y="680045"/>
                  </a:lnTo>
                  <a:lnTo>
                    <a:pt x="1179734" y="671004"/>
                  </a:lnTo>
                  <a:lnTo>
                    <a:pt x="1164133" y="664916"/>
                  </a:lnTo>
                  <a:lnTo>
                    <a:pt x="1146937" y="662685"/>
                  </a:lnTo>
                  <a:close/>
                </a:path>
                <a:path w="2862579" h="1623060">
                  <a:moveTo>
                    <a:pt x="1250950" y="662685"/>
                  </a:moveTo>
                  <a:lnTo>
                    <a:pt x="1235321" y="664916"/>
                  </a:lnTo>
                  <a:lnTo>
                    <a:pt x="1224026" y="671004"/>
                  </a:lnTo>
                  <a:lnTo>
                    <a:pt x="1218160" y="680045"/>
                  </a:lnTo>
                  <a:lnTo>
                    <a:pt x="1218818" y="691133"/>
                  </a:lnTo>
                  <a:lnTo>
                    <a:pt x="1226220" y="702242"/>
                  </a:lnTo>
                  <a:lnTo>
                    <a:pt x="1238694" y="711326"/>
                  </a:lnTo>
                  <a:lnTo>
                    <a:pt x="1254502" y="717458"/>
                  </a:lnTo>
                  <a:lnTo>
                    <a:pt x="1271904" y="719708"/>
                  </a:lnTo>
                  <a:lnTo>
                    <a:pt x="1287710" y="717458"/>
                  </a:lnTo>
                  <a:lnTo>
                    <a:pt x="1299003" y="711326"/>
                  </a:lnTo>
                  <a:lnTo>
                    <a:pt x="1304748" y="702242"/>
                  </a:lnTo>
                  <a:lnTo>
                    <a:pt x="1303909" y="691133"/>
                  </a:lnTo>
                  <a:lnTo>
                    <a:pt x="1296402" y="680045"/>
                  </a:lnTo>
                  <a:lnTo>
                    <a:pt x="1283954" y="671004"/>
                  </a:lnTo>
                  <a:lnTo>
                    <a:pt x="1268243" y="664916"/>
                  </a:lnTo>
                  <a:lnTo>
                    <a:pt x="1250950" y="662685"/>
                  </a:lnTo>
                  <a:close/>
                </a:path>
                <a:path w="2862579" h="1623060">
                  <a:moveTo>
                    <a:pt x="1354963" y="662685"/>
                  </a:moveTo>
                  <a:lnTo>
                    <a:pt x="1339343" y="664916"/>
                  </a:lnTo>
                  <a:lnTo>
                    <a:pt x="1328213" y="671004"/>
                  </a:lnTo>
                  <a:lnTo>
                    <a:pt x="1322583" y="680045"/>
                  </a:lnTo>
                  <a:lnTo>
                    <a:pt x="1323466" y="691133"/>
                  </a:lnTo>
                  <a:lnTo>
                    <a:pt x="1331055" y="702242"/>
                  </a:lnTo>
                  <a:lnTo>
                    <a:pt x="1343691" y="711326"/>
                  </a:lnTo>
                  <a:lnTo>
                    <a:pt x="1359614" y="717458"/>
                  </a:lnTo>
                  <a:lnTo>
                    <a:pt x="1377061" y="719708"/>
                  </a:lnTo>
                  <a:lnTo>
                    <a:pt x="1392803" y="717458"/>
                  </a:lnTo>
                  <a:lnTo>
                    <a:pt x="1403937" y="711326"/>
                  </a:lnTo>
                  <a:lnTo>
                    <a:pt x="1409475" y="702242"/>
                  </a:lnTo>
                  <a:lnTo>
                    <a:pt x="1408429" y="691133"/>
                  </a:lnTo>
                  <a:lnTo>
                    <a:pt x="1400754" y="680045"/>
                  </a:lnTo>
                  <a:lnTo>
                    <a:pt x="1388173" y="671004"/>
                  </a:lnTo>
                  <a:lnTo>
                    <a:pt x="1372354" y="664916"/>
                  </a:lnTo>
                  <a:lnTo>
                    <a:pt x="1354963" y="662685"/>
                  </a:lnTo>
                  <a:close/>
                </a:path>
                <a:path w="2862579" h="1623060">
                  <a:moveTo>
                    <a:pt x="1458976" y="662685"/>
                  </a:moveTo>
                  <a:lnTo>
                    <a:pt x="1443456" y="664916"/>
                  </a:lnTo>
                  <a:lnTo>
                    <a:pt x="1432448" y="671004"/>
                  </a:lnTo>
                  <a:lnTo>
                    <a:pt x="1426989" y="680045"/>
                  </a:lnTo>
                  <a:lnTo>
                    <a:pt x="1428114" y="691133"/>
                  </a:lnTo>
                  <a:lnTo>
                    <a:pt x="1435889" y="702242"/>
                  </a:lnTo>
                  <a:lnTo>
                    <a:pt x="1448689" y="711326"/>
                  </a:lnTo>
                  <a:lnTo>
                    <a:pt x="1464726" y="717458"/>
                  </a:lnTo>
                  <a:lnTo>
                    <a:pt x="1482216" y="719708"/>
                  </a:lnTo>
                  <a:lnTo>
                    <a:pt x="1497915" y="717458"/>
                  </a:lnTo>
                  <a:lnTo>
                    <a:pt x="1508934" y="711326"/>
                  </a:lnTo>
                  <a:lnTo>
                    <a:pt x="1514310" y="702242"/>
                  </a:lnTo>
                  <a:lnTo>
                    <a:pt x="1513078" y="691133"/>
                  </a:lnTo>
                  <a:lnTo>
                    <a:pt x="1505178" y="680045"/>
                  </a:lnTo>
                  <a:lnTo>
                    <a:pt x="1492361" y="671004"/>
                  </a:lnTo>
                  <a:lnTo>
                    <a:pt x="1476376" y="664916"/>
                  </a:lnTo>
                  <a:lnTo>
                    <a:pt x="1458976" y="662685"/>
                  </a:lnTo>
                  <a:close/>
                </a:path>
                <a:path w="2862579" h="1623060">
                  <a:moveTo>
                    <a:pt x="1561464" y="662685"/>
                  </a:moveTo>
                  <a:lnTo>
                    <a:pt x="1546006" y="664916"/>
                  </a:lnTo>
                  <a:lnTo>
                    <a:pt x="1535144" y="671004"/>
                  </a:lnTo>
                  <a:lnTo>
                    <a:pt x="1529853" y="680045"/>
                  </a:lnTo>
                  <a:lnTo>
                    <a:pt x="1531112" y="691133"/>
                  </a:lnTo>
                  <a:lnTo>
                    <a:pt x="1539200" y="702242"/>
                  </a:lnTo>
                  <a:lnTo>
                    <a:pt x="1552194" y="711326"/>
                  </a:lnTo>
                  <a:lnTo>
                    <a:pt x="1568330" y="717458"/>
                  </a:lnTo>
                  <a:lnTo>
                    <a:pt x="1585848" y="719708"/>
                  </a:lnTo>
                  <a:lnTo>
                    <a:pt x="1601573" y="717458"/>
                  </a:lnTo>
                  <a:lnTo>
                    <a:pt x="1612487" y="711326"/>
                  </a:lnTo>
                  <a:lnTo>
                    <a:pt x="1617638" y="702242"/>
                  </a:lnTo>
                  <a:lnTo>
                    <a:pt x="1616074" y="691133"/>
                  </a:lnTo>
                  <a:lnTo>
                    <a:pt x="1607988" y="680045"/>
                  </a:lnTo>
                  <a:lnTo>
                    <a:pt x="1595008" y="671004"/>
                  </a:lnTo>
                  <a:lnTo>
                    <a:pt x="1578909" y="664916"/>
                  </a:lnTo>
                  <a:lnTo>
                    <a:pt x="1561464" y="662685"/>
                  </a:lnTo>
                  <a:close/>
                </a:path>
                <a:path w="2862579" h="1623060">
                  <a:moveTo>
                    <a:pt x="1665732" y="662685"/>
                  </a:moveTo>
                  <a:lnTo>
                    <a:pt x="1650118" y="664916"/>
                  </a:lnTo>
                  <a:lnTo>
                    <a:pt x="1639315" y="671004"/>
                  </a:lnTo>
                  <a:lnTo>
                    <a:pt x="1634228" y="680045"/>
                  </a:lnTo>
                  <a:lnTo>
                    <a:pt x="1635760" y="691133"/>
                  </a:lnTo>
                  <a:lnTo>
                    <a:pt x="1643963" y="702242"/>
                  </a:lnTo>
                  <a:lnTo>
                    <a:pt x="1657095" y="711326"/>
                  </a:lnTo>
                  <a:lnTo>
                    <a:pt x="1673371" y="717458"/>
                  </a:lnTo>
                  <a:lnTo>
                    <a:pt x="1691005" y="719708"/>
                  </a:lnTo>
                  <a:lnTo>
                    <a:pt x="1706687" y="717458"/>
                  </a:lnTo>
                  <a:lnTo>
                    <a:pt x="1717500" y="711326"/>
                  </a:lnTo>
                  <a:lnTo>
                    <a:pt x="1722526" y="702242"/>
                  </a:lnTo>
                  <a:lnTo>
                    <a:pt x="1720849" y="691133"/>
                  </a:lnTo>
                  <a:lnTo>
                    <a:pt x="1712452" y="680045"/>
                  </a:lnTo>
                  <a:lnTo>
                    <a:pt x="1699291" y="671004"/>
                  </a:lnTo>
                  <a:lnTo>
                    <a:pt x="1683131" y="664916"/>
                  </a:lnTo>
                  <a:lnTo>
                    <a:pt x="1665732" y="662685"/>
                  </a:lnTo>
                  <a:close/>
                </a:path>
                <a:path w="2862579" h="1623060">
                  <a:moveTo>
                    <a:pt x="1872234" y="662685"/>
                  </a:moveTo>
                  <a:lnTo>
                    <a:pt x="1856819" y="664916"/>
                  </a:lnTo>
                  <a:lnTo>
                    <a:pt x="1846262" y="671004"/>
                  </a:lnTo>
                  <a:lnTo>
                    <a:pt x="1841515" y="680045"/>
                  </a:lnTo>
                  <a:lnTo>
                    <a:pt x="1843532" y="691133"/>
                  </a:lnTo>
                  <a:lnTo>
                    <a:pt x="1852253" y="702242"/>
                  </a:lnTo>
                  <a:lnTo>
                    <a:pt x="1865772" y="711326"/>
                  </a:lnTo>
                  <a:lnTo>
                    <a:pt x="1882268" y="717458"/>
                  </a:lnTo>
                  <a:lnTo>
                    <a:pt x="1899919" y="719708"/>
                  </a:lnTo>
                  <a:lnTo>
                    <a:pt x="1915457" y="717458"/>
                  </a:lnTo>
                  <a:lnTo>
                    <a:pt x="1926018" y="711326"/>
                  </a:lnTo>
                  <a:lnTo>
                    <a:pt x="1930673" y="702242"/>
                  </a:lnTo>
                  <a:lnTo>
                    <a:pt x="1928494" y="691133"/>
                  </a:lnTo>
                  <a:lnTo>
                    <a:pt x="1919704" y="680045"/>
                  </a:lnTo>
                  <a:lnTo>
                    <a:pt x="1906174" y="671004"/>
                  </a:lnTo>
                  <a:lnTo>
                    <a:pt x="1889740" y="664916"/>
                  </a:lnTo>
                  <a:lnTo>
                    <a:pt x="1872234" y="662685"/>
                  </a:lnTo>
                  <a:close/>
                </a:path>
                <a:path w="2862579" h="1623060">
                  <a:moveTo>
                    <a:pt x="1976246" y="662685"/>
                  </a:moveTo>
                  <a:lnTo>
                    <a:pt x="1960895" y="664916"/>
                  </a:lnTo>
                  <a:lnTo>
                    <a:pt x="1950497" y="671004"/>
                  </a:lnTo>
                  <a:lnTo>
                    <a:pt x="1945957" y="680045"/>
                  </a:lnTo>
                  <a:lnTo>
                    <a:pt x="1948180" y="691133"/>
                  </a:lnTo>
                  <a:lnTo>
                    <a:pt x="1957087" y="702242"/>
                  </a:lnTo>
                  <a:lnTo>
                    <a:pt x="1970770" y="711326"/>
                  </a:lnTo>
                  <a:lnTo>
                    <a:pt x="1987381" y="717458"/>
                  </a:lnTo>
                  <a:lnTo>
                    <a:pt x="2005076" y="719708"/>
                  </a:lnTo>
                  <a:lnTo>
                    <a:pt x="2020587" y="717458"/>
                  </a:lnTo>
                  <a:lnTo>
                    <a:pt x="2031063" y="711326"/>
                  </a:lnTo>
                  <a:lnTo>
                    <a:pt x="2035561" y="702242"/>
                  </a:lnTo>
                  <a:lnTo>
                    <a:pt x="2033142" y="691133"/>
                  </a:lnTo>
                  <a:lnTo>
                    <a:pt x="2024163" y="680045"/>
                  </a:lnTo>
                  <a:lnTo>
                    <a:pt x="2010457" y="671004"/>
                  </a:lnTo>
                  <a:lnTo>
                    <a:pt x="1993870" y="664916"/>
                  </a:lnTo>
                  <a:lnTo>
                    <a:pt x="1976246" y="662685"/>
                  </a:lnTo>
                  <a:close/>
                </a:path>
                <a:path w="2862579" h="1623060">
                  <a:moveTo>
                    <a:pt x="2080260" y="662685"/>
                  </a:moveTo>
                  <a:lnTo>
                    <a:pt x="2064972" y="664916"/>
                  </a:lnTo>
                  <a:lnTo>
                    <a:pt x="2054733" y="671004"/>
                  </a:lnTo>
                  <a:lnTo>
                    <a:pt x="2050399" y="680045"/>
                  </a:lnTo>
                  <a:lnTo>
                    <a:pt x="2052828" y="691133"/>
                  </a:lnTo>
                  <a:lnTo>
                    <a:pt x="2061906" y="702242"/>
                  </a:lnTo>
                  <a:lnTo>
                    <a:pt x="2075735" y="711326"/>
                  </a:lnTo>
                  <a:lnTo>
                    <a:pt x="2092493" y="717458"/>
                  </a:lnTo>
                  <a:lnTo>
                    <a:pt x="2110359" y="719708"/>
                  </a:lnTo>
                  <a:lnTo>
                    <a:pt x="2125787" y="717458"/>
                  </a:lnTo>
                  <a:lnTo>
                    <a:pt x="2136060" y="711326"/>
                  </a:lnTo>
                  <a:lnTo>
                    <a:pt x="2140309" y="702242"/>
                  </a:lnTo>
                  <a:lnTo>
                    <a:pt x="2137664" y="691133"/>
                  </a:lnTo>
                  <a:lnTo>
                    <a:pt x="2128444" y="680045"/>
                  </a:lnTo>
                  <a:lnTo>
                    <a:pt x="2114581" y="671004"/>
                  </a:lnTo>
                  <a:lnTo>
                    <a:pt x="2097909" y="664916"/>
                  </a:lnTo>
                  <a:lnTo>
                    <a:pt x="2080260" y="662685"/>
                  </a:lnTo>
                  <a:close/>
                </a:path>
                <a:path w="2862579" h="1623060">
                  <a:moveTo>
                    <a:pt x="226822" y="732916"/>
                  </a:moveTo>
                  <a:lnTo>
                    <a:pt x="210476" y="735193"/>
                  </a:lnTo>
                  <a:lnTo>
                    <a:pt x="197881" y="741410"/>
                  </a:lnTo>
                  <a:lnTo>
                    <a:pt x="190263" y="750651"/>
                  </a:lnTo>
                  <a:lnTo>
                    <a:pt x="188849" y="761999"/>
                  </a:lnTo>
                  <a:lnTo>
                    <a:pt x="194137" y="773388"/>
                  </a:lnTo>
                  <a:lnTo>
                    <a:pt x="204962" y="782716"/>
                  </a:lnTo>
                  <a:lnTo>
                    <a:pt x="219763" y="789021"/>
                  </a:lnTo>
                  <a:lnTo>
                    <a:pt x="236982" y="791336"/>
                  </a:lnTo>
                  <a:lnTo>
                    <a:pt x="253452" y="789021"/>
                  </a:lnTo>
                  <a:lnTo>
                    <a:pt x="266064" y="782716"/>
                  </a:lnTo>
                  <a:lnTo>
                    <a:pt x="273629" y="773388"/>
                  </a:lnTo>
                  <a:lnTo>
                    <a:pt x="274954" y="761999"/>
                  </a:lnTo>
                  <a:lnTo>
                    <a:pt x="269523" y="750651"/>
                  </a:lnTo>
                  <a:lnTo>
                    <a:pt x="258651" y="741410"/>
                  </a:lnTo>
                  <a:lnTo>
                    <a:pt x="243897" y="735193"/>
                  </a:lnTo>
                  <a:lnTo>
                    <a:pt x="226822" y="732916"/>
                  </a:lnTo>
                  <a:close/>
                </a:path>
                <a:path w="2862579" h="1623060">
                  <a:moveTo>
                    <a:pt x="332359" y="732916"/>
                  </a:moveTo>
                  <a:lnTo>
                    <a:pt x="316184" y="735193"/>
                  </a:lnTo>
                  <a:lnTo>
                    <a:pt x="303736" y="741410"/>
                  </a:lnTo>
                  <a:lnTo>
                    <a:pt x="296265" y="750651"/>
                  </a:lnTo>
                  <a:lnTo>
                    <a:pt x="295021" y="761999"/>
                  </a:lnTo>
                  <a:lnTo>
                    <a:pt x="300497" y="773388"/>
                  </a:lnTo>
                  <a:lnTo>
                    <a:pt x="311499" y="782716"/>
                  </a:lnTo>
                  <a:lnTo>
                    <a:pt x="326453" y="789021"/>
                  </a:lnTo>
                  <a:lnTo>
                    <a:pt x="343788" y="791336"/>
                  </a:lnTo>
                  <a:lnTo>
                    <a:pt x="360142" y="789021"/>
                  </a:lnTo>
                  <a:lnTo>
                    <a:pt x="372602" y="782716"/>
                  </a:lnTo>
                  <a:lnTo>
                    <a:pt x="379989" y="773388"/>
                  </a:lnTo>
                  <a:lnTo>
                    <a:pt x="381126" y="761999"/>
                  </a:lnTo>
                  <a:lnTo>
                    <a:pt x="375435" y="750651"/>
                  </a:lnTo>
                  <a:lnTo>
                    <a:pt x="364363" y="741410"/>
                  </a:lnTo>
                  <a:lnTo>
                    <a:pt x="349480" y="735193"/>
                  </a:lnTo>
                  <a:lnTo>
                    <a:pt x="332359" y="732916"/>
                  </a:lnTo>
                  <a:close/>
                </a:path>
                <a:path w="2862579" h="1623060">
                  <a:moveTo>
                    <a:pt x="437896" y="732916"/>
                  </a:moveTo>
                  <a:lnTo>
                    <a:pt x="421657" y="735193"/>
                  </a:lnTo>
                  <a:lnTo>
                    <a:pt x="409336" y="741410"/>
                  </a:lnTo>
                  <a:lnTo>
                    <a:pt x="402087" y="750651"/>
                  </a:lnTo>
                  <a:lnTo>
                    <a:pt x="401065" y="761999"/>
                  </a:lnTo>
                  <a:lnTo>
                    <a:pt x="406800" y="773388"/>
                  </a:lnTo>
                  <a:lnTo>
                    <a:pt x="417988" y="782716"/>
                  </a:lnTo>
                  <a:lnTo>
                    <a:pt x="433034" y="789021"/>
                  </a:lnTo>
                  <a:lnTo>
                    <a:pt x="450341" y="791336"/>
                  </a:lnTo>
                  <a:lnTo>
                    <a:pt x="466740" y="789021"/>
                  </a:lnTo>
                  <a:lnTo>
                    <a:pt x="479139" y="782716"/>
                  </a:lnTo>
                  <a:lnTo>
                    <a:pt x="486346" y="773388"/>
                  </a:lnTo>
                  <a:lnTo>
                    <a:pt x="487172" y="761999"/>
                  </a:lnTo>
                  <a:lnTo>
                    <a:pt x="481276" y="750651"/>
                  </a:lnTo>
                  <a:lnTo>
                    <a:pt x="470011" y="741410"/>
                  </a:lnTo>
                  <a:lnTo>
                    <a:pt x="455007" y="735193"/>
                  </a:lnTo>
                  <a:lnTo>
                    <a:pt x="437896" y="732916"/>
                  </a:lnTo>
                  <a:close/>
                </a:path>
                <a:path w="2862579" h="1623060">
                  <a:moveTo>
                    <a:pt x="542036" y="732916"/>
                  </a:moveTo>
                  <a:lnTo>
                    <a:pt x="525750" y="735193"/>
                  </a:lnTo>
                  <a:lnTo>
                    <a:pt x="513476" y="741410"/>
                  </a:lnTo>
                  <a:lnTo>
                    <a:pt x="506370" y="750651"/>
                  </a:lnTo>
                  <a:lnTo>
                    <a:pt x="505587" y="761999"/>
                  </a:lnTo>
                  <a:lnTo>
                    <a:pt x="511581" y="773388"/>
                  </a:lnTo>
                  <a:lnTo>
                    <a:pt x="522970" y="782716"/>
                  </a:lnTo>
                  <a:lnTo>
                    <a:pt x="538144" y="789021"/>
                  </a:lnTo>
                  <a:lnTo>
                    <a:pt x="555498" y="791336"/>
                  </a:lnTo>
                  <a:lnTo>
                    <a:pt x="571835" y="789021"/>
                  </a:lnTo>
                  <a:lnTo>
                    <a:pt x="584088" y="782716"/>
                  </a:lnTo>
                  <a:lnTo>
                    <a:pt x="591127" y="773388"/>
                  </a:lnTo>
                  <a:lnTo>
                    <a:pt x="591820" y="761999"/>
                  </a:lnTo>
                  <a:lnTo>
                    <a:pt x="585684" y="750651"/>
                  </a:lnTo>
                  <a:lnTo>
                    <a:pt x="574262" y="741410"/>
                  </a:lnTo>
                  <a:lnTo>
                    <a:pt x="559173" y="735193"/>
                  </a:lnTo>
                  <a:lnTo>
                    <a:pt x="542036" y="732916"/>
                  </a:lnTo>
                  <a:close/>
                </a:path>
                <a:path w="2862579" h="1623060">
                  <a:moveTo>
                    <a:pt x="647446" y="732916"/>
                  </a:moveTo>
                  <a:lnTo>
                    <a:pt x="631295" y="735193"/>
                  </a:lnTo>
                  <a:lnTo>
                    <a:pt x="619204" y="741410"/>
                  </a:lnTo>
                  <a:lnTo>
                    <a:pt x="612280" y="750651"/>
                  </a:lnTo>
                  <a:lnTo>
                    <a:pt x="611632" y="761999"/>
                  </a:lnTo>
                  <a:lnTo>
                    <a:pt x="617817" y="773388"/>
                  </a:lnTo>
                  <a:lnTo>
                    <a:pt x="629396" y="782716"/>
                  </a:lnTo>
                  <a:lnTo>
                    <a:pt x="644761" y="789021"/>
                  </a:lnTo>
                  <a:lnTo>
                    <a:pt x="662304" y="791336"/>
                  </a:lnTo>
                  <a:lnTo>
                    <a:pt x="678467" y="789021"/>
                  </a:lnTo>
                  <a:lnTo>
                    <a:pt x="690546" y="782716"/>
                  </a:lnTo>
                  <a:lnTo>
                    <a:pt x="697362" y="773388"/>
                  </a:lnTo>
                  <a:lnTo>
                    <a:pt x="697738" y="761999"/>
                  </a:lnTo>
                  <a:lnTo>
                    <a:pt x="691487" y="750651"/>
                  </a:lnTo>
                  <a:lnTo>
                    <a:pt x="679926" y="741410"/>
                  </a:lnTo>
                  <a:lnTo>
                    <a:pt x="664698" y="735193"/>
                  </a:lnTo>
                  <a:lnTo>
                    <a:pt x="647446" y="732916"/>
                  </a:lnTo>
                  <a:close/>
                </a:path>
                <a:path w="2862579" h="1623060">
                  <a:moveTo>
                    <a:pt x="751332" y="732916"/>
                  </a:moveTo>
                  <a:lnTo>
                    <a:pt x="735282" y="735193"/>
                  </a:lnTo>
                  <a:lnTo>
                    <a:pt x="723328" y="741410"/>
                  </a:lnTo>
                  <a:lnTo>
                    <a:pt x="716613" y="750651"/>
                  </a:lnTo>
                  <a:lnTo>
                    <a:pt x="716279" y="761999"/>
                  </a:lnTo>
                  <a:lnTo>
                    <a:pt x="722651" y="773388"/>
                  </a:lnTo>
                  <a:lnTo>
                    <a:pt x="734393" y="782716"/>
                  </a:lnTo>
                  <a:lnTo>
                    <a:pt x="749873" y="789021"/>
                  </a:lnTo>
                  <a:lnTo>
                    <a:pt x="767461" y="791336"/>
                  </a:lnTo>
                  <a:lnTo>
                    <a:pt x="783580" y="789021"/>
                  </a:lnTo>
                  <a:lnTo>
                    <a:pt x="795543" y="782716"/>
                  </a:lnTo>
                  <a:lnTo>
                    <a:pt x="802197" y="773388"/>
                  </a:lnTo>
                  <a:lnTo>
                    <a:pt x="802386" y="761999"/>
                  </a:lnTo>
                  <a:lnTo>
                    <a:pt x="795801" y="750651"/>
                  </a:lnTo>
                  <a:lnTo>
                    <a:pt x="784002" y="741410"/>
                  </a:lnTo>
                  <a:lnTo>
                    <a:pt x="768631" y="735193"/>
                  </a:lnTo>
                  <a:lnTo>
                    <a:pt x="751332" y="732916"/>
                  </a:lnTo>
                  <a:close/>
                </a:path>
                <a:path w="2862579" h="1623060">
                  <a:moveTo>
                    <a:pt x="856996" y="732916"/>
                  </a:moveTo>
                  <a:lnTo>
                    <a:pt x="840934" y="735193"/>
                  </a:lnTo>
                  <a:lnTo>
                    <a:pt x="829087" y="741410"/>
                  </a:lnTo>
                  <a:lnTo>
                    <a:pt x="822527" y="750651"/>
                  </a:lnTo>
                  <a:lnTo>
                    <a:pt x="822325" y="761999"/>
                  </a:lnTo>
                  <a:lnTo>
                    <a:pt x="829026" y="773388"/>
                  </a:lnTo>
                  <a:lnTo>
                    <a:pt x="840978" y="782716"/>
                  </a:lnTo>
                  <a:lnTo>
                    <a:pt x="856525" y="789021"/>
                  </a:lnTo>
                  <a:lnTo>
                    <a:pt x="874013" y="791336"/>
                  </a:lnTo>
                  <a:lnTo>
                    <a:pt x="890214" y="789021"/>
                  </a:lnTo>
                  <a:lnTo>
                    <a:pt x="902080" y="782716"/>
                  </a:lnTo>
                  <a:lnTo>
                    <a:pt x="908518" y="773388"/>
                  </a:lnTo>
                  <a:lnTo>
                    <a:pt x="908430" y="761999"/>
                  </a:lnTo>
                  <a:lnTo>
                    <a:pt x="901751" y="750651"/>
                  </a:lnTo>
                  <a:lnTo>
                    <a:pt x="889857" y="741410"/>
                  </a:lnTo>
                  <a:lnTo>
                    <a:pt x="874391" y="735193"/>
                  </a:lnTo>
                  <a:lnTo>
                    <a:pt x="856996" y="732916"/>
                  </a:lnTo>
                  <a:close/>
                </a:path>
                <a:path w="2862579" h="1623060">
                  <a:moveTo>
                    <a:pt x="962533" y="732916"/>
                  </a:moveTo>
                  <a:lnTo>
                    <a:pt x="946570" y="735193"/>
                  </a:lnTo>
                  <a:lnTo>
                    <a:pt x="934847" y="741410"/>
                  </a:lnTo>
                  <a:lnTo>
                    <a:pt x="928457" y="750651"/>
                  </a:lnTo>
                  <a:lnTo>
                    <a:pt x="928497" y="761999"/>
                  </a:lnTo>
                  <a:lnTo>
                    <a:pt x="935386" y="773388"/>
                  </a:lnTo>
                  <a:lnTo>
                    <a:pt x="947515" y="782716"/>
                  </a:lnTo>
                  <a:lnTo>
                    <a:pt x="963215" y="789021"/>
                  </a:lnTo>
                  <a:lnTo>
                    <a:pt x="980821" y="791336"/>
                  </a:lnTo>
                  <a:lnTo>
                    <a:pt x="996870" y="789021"/>
                  </a:lnTo>
                  <a:lnTo>
                    <a:pt x="1008634" y="782716"/>
                  </a:lnTo>
                  <a:lnTo>
                    <a:pt x="1014968" y="773388"/>
                  </a:lnTo>
                  <a:lnTo>
                    <a:pt x="1014729" y="761999"/>
                  </a:lnTo>
                  <a:lnTo>
                    <a:pt x="1007717" y="750651"/>
                  </a:lnTo>
                  <a:lnTo>
                    <a:pt x="995584" y="741410"/>
                  </a:lnTo>
                  <a:lnTo>
                    <a:pt x="979975" y="735193"/>
                  </a:lnTo>
                  <a:lnTo>
                    <a:pt x="962533" y="732916"/>
                  </a:lnTo>
                  <a:close/>
                </a:path>
                <a:path w="2862579" h="1623060">
                  <a:moveTo>
                    <a:pt x="1066546" y="732916"/>
                  </a:moveTo>
                  <a:lnTo>
                    <a:pt x="1050629" y="735193"/>
                  </a:lnTo>
                  <a:lnTo>
                    <a:pt x="1039034" y="741410"/>
                  </a:lnTo>
                  <a:lnTo>
                    <a:pt x="1032845" y="750651"/>
                  </a:lnTo>
                  <a:lnTo>
                    <a:pt x="1033145" y="761999"/>
                  </a:lnTo>
                  <a:lnTo>
                    <a:pt x="1040221" y="773388"/>
                  </a:lnTo>
                  <a:lnTo>
                    <a:pt x="1052512" y="782716"/>
                  </a:lnTo>
                  <a:lnTo>
                    <a:pt x="1068327" y="789021"/>
                  </a:lnTo>
                  <a:lnTo>
                    <a:pt x="1085977" y="791336"/>
                  </a:lnTo>
                  <a:lnTo>
                    <a:pt x="1102016" y="789021"/>
                  </a:lnTo>
                  <a:lnTo>
                    <a:pt x="1113615" y="782716"/>
                  </a:lnTo>
                  <a:lnTo>
                    <a:pt x="1119713" y="773388"/>
                  </a:lnTo>
                  <a:lnTo>
                    <a:pt x="1119251" y="761999"/>
                  </a:lnTo>
                  <a:lnTo>
                    <a:pt x="1112087" y="750651"/>
                  </a:lnTo>
                  <a:lnTo>
                    <a:pt x="1099756" y="741410"/>
                  </a:lnTo>
                  <a:lnTo>
                    <a:pt x="1083996" y="735193"/>
                  </a:lnTo>
                  <a:lnTo>
                    <a:pt x="1066546" y="732916"/>
                  </a:lnTo>
                  <a:close/>
                </a:path>
                <a:path w="2862579" h="1623060">
                  <a:moveTo>
                    <a:pt x="1172210" y="732916"/>
                  </a:moveTo>
                  <a:lnTo>
                    <a:pt x="1156335" y="735193"/>
                  </a:lnTo>
                  <a:lnTo>
                    <a:pt x="1144841" y="741410"/>
                  </a:lnTo>
                  <a:lnTo>
                    <a:pt x="1138777" y="750651"/>
                  </a:lnTo>
                  <a:lnTo>
                    <a:pt x="1139189" y="761999"/>
                  </a:lnTo>
                  <a:lnTo>
                    <a:pt x="1146544" y="773388"/>
                  </a:lnTo>
                  <a:lnTo>
                    <a:pt x="1159065" y="782716"/>
                  </a:lnTo>
                  <a:lnTo>
                    <a:pt x="1175015" y="789021"/>
                  </a:lnTo>
                  <a:lnTo>
                    <a:pt x="1192657" y="791336"/>
                  </a:lnTo>
                  <a:lnTo>
                    <a:pt x="1208724" y="789021"/>
                  </a:lnTo>
                  <a:lnTo>
                    <a:pt x="1220231" y="782716"/>
                  </a:lnTo>
                  <a:lnTo>
                    <a:pt x="1226143" y="773388"/>
                  </a:lnTo>
                  <a:lnTo>
                    <a:pt x="1225423" y="761999"/>
                  </a:lnTo>
                  <a:lnTo>
                    <a:pt x="1218019" y="750651"/>
                  </a:lnTo>
                  <a:lnTo>
                    <a:pt x="1205531" y="741410"/>
                  </a:lnTo>
                  <a:lnTo>
                    <a:pt x="1189686" y="735193"/>
                  </a:lnTo>
                  <a:lnTo>
                    <a:pt x="1172210" y="732916"/>
                  </a:lnTo>
                  <a:close/>
                </a:path>
                <a:path w="2862579" h="1623060">
                  <a:moveTo>
                    <a:pt x="1276223" y="732916"/>
                  </a:moveTo>
                  <a:lnTo>
                    <a:pt x="1260375" y="735193"/>
                  </a:lnTo>
                  <a:lnTo>
                    <a:pt x="1248981" y="741410"/>
                  </a:lnTo>
                  <a:lnTo>
                    <a:pt x="1243111" y="750651"/>
                  </a:lnTo>
                  <a:lnTo>
                    <a:pt x="1243838" y="761999"/>
                  </a:lnTo>
                  <a:lnTo>
                    <a:pt x="1251378" y="773388"/>
                  </a:lnTo>
                  <a:lnTo>
                    <a:pt x="1264062" y="782716"/>
                  </a:lnTo>
                  <a:lnTo>
                    <a:pt x="1280128" y="789021"/>
                  </a:lnTo>
                  <a:lnTo>
                    <a:pt x="1297813" y="791336"/>
                  </a:lnTo>
                  <a:lnTo>
                    <a:pt x="1313836" y="789021"/>
                  </a:lnTo>
                  <a:lnTo>
                    <a:pt x="1325229" y="782716"/>
                  </a:lnTo>
                  <a:lnTo>
                    <a:pt x="1330977" y="773388"/>
                  </a:lnTo>
                  <a:lnTo>
                    <a:pt x="1330071" y="761999"/>
                  </a:lnTo>
                  <a:lnTo>
                    <a:pt x="1322353" y="750651"/>
                  </a:lnTo>
                  <a:lnTo>
                    <a:pt x="1309671" y="741410"/>
                  </a:lnTo>
                  <a:lnTo>
                    <a:pt x="1293727" y="735193"/>
                  </a:lnTo>
                  <a:lnTo>
                    <a:pt x="1276223" y="732916"/>
                  </a:lnTo>
                  <a:close/>
                </a:path>
                <a:path w="2862579" h="1623060">
                  <a:moveTo>
                    <a:pt x="1381760" y="732916"/>
                  </a:moveTo>
                  <a:lnTo>
                    <a:pt x="1365906" y="735193"/>
                  </a:lnTo>
                  <a:lnTo>
                    <a:pt x="1354661" y="741410"/>
                  </a:lnTo>
                  <a:lnTo>
                    <a:pt x="1349059" y="750651"/>
                  </a:lnTo>
                  <a:lnTo>
                    <a:pt x="1350137" y="761999"/>
                  </a:lnTo>
                  <a:lnTo>
                    <a:pt x="1357846" y="773388"/>
                  </a:lnTo>
                  <a:lnTo>
                    <a:pt x="1370663" y="782716"/>
                  </a:lnTo>
                  <a:lnTo>
                    <a:pt x="1386838" y="789021"/>
                  </a:lnTo>
                  <a:lnTo>
                    <a:pt x="1404620" y="791336"/>
                  </a:lnTo>
                  <a:lnTo>
                    <a:pt x="1420524" y="789021"/>
                  </a:lnTo>
                  <a:lnTo>
                    <a:pt x="1431750" y="782716"/>
                  </a:lnTo>
                  <a:lnTo>
                    <a:pt x="1437284" y="773388"/>
                  </a:lnTo>
                  <a:lnTo>
                    <a:pt x="1436115" y="761999"/>
                  </a:lnTo>
                  <a:lnTo>
                    <a:pt x="1428283" y="750651"/>
                  </a:lnTo>
                  <a:lnTo>
                    <a:pt x="1415462" y="741410"/>
                  </a:lnTo>
                  <a:lnTo>
                    <a:pt x="1399379" y="735193"/>
                  </a:lnTo>
                  <a:lnTo>
                    <a:pt x="1381760" y="732916"/>
                  </a:lnTo>
                  <a:close/>
                </a:path>
                <a:path w="2862579" h="1623060">
                  <a:moveTo>
                    <a:pt x="1487423" y="732916"/>
                  </a:moveTo>
                  <a:lnTo>
                    <a:pt x="1471683" y="735193"/>
                  </a:lnTo>
                  <a:lnTo>
                    <a:pt x="1460563" y="741410"/>
                  </a:lnTo>
                  <a:lnTo>
                    <a:pt x="1455062" y="750651"/>
                  </a:lnTo>
                  <a:lnTo>
                    <a:pt x="1456182" y="761999"/>
                  </a:lnTo>
                  <a:lnTo>
                    <a:pt x="1464169" y="773388"/>
                  </a:lnTo>
                  <a:lnTo>
                    <a:pt x="1477216" y="782716"/>
                  </a:lnTo>
                  <a:lnTo>
                    <a:pt x="1493525" y="789021"/>
                  </a:lnTo>
                  <a:lnTo>
                    <a:pt x="1511299" y="791336"/>
                  </a:lnTo>
                  <a:lnTo>
                    <a:pt x="1527232" y="789021"/>
                  </a:lnTo>
                  <a:lnTo>
                    <a:pt x="1538366" y="782716"/>
                  </a:lnTo>
                  <a:lnTo>
                    <a:pt x="1543714" y="773388"/>
                  </a:lnTo>
                  <a:lnTo>
                    <a:pt x="1542288" y="761999"/>
                  </a:lnTo>
                  <a:lnTo>
                    <a:pt x="1534251" y="750651"/>
                  </a:lnTo>
                  <a:lnTo>
                    <a:pt x="1521237" y="741410"/>
                  </a:lnTo>
                  <a:lnTo>
                    <a:pt x="1505033" y="735193"/>
                  </a:lnTo>
                  <a:lnTo>
                    <a:pt x="1487423" y="732916"/>
                  </a:lnTo>
                  <a:close/>
                </a:path>
                <a:path w="2862579" h="1623060">
                  <a:moveTo>
                    <a:pt x="1591437" y="732916"/>
                  </a:moveTo>
                  <a:lnTo>
                    <a:pt x="1575671" y="735193"/>
                  </a:lnTo>
                  <a:lnTo>
                    <a:pt x="1564655" y="741410"/>
                  </a:lnTo>
                  <a:lnTo>
                    <a:pt x="1559379" y="750651"/>
                  </a:lnTo>
                  <a:lnTo>
                    <a:pt x="1560830" y="761999"/>
                  </a:lnTo>
                  <a:lnTo>
                    <a:pt x="1569003" y="773388"/>
                  </a:lnTo>
                  <a:lnTo>
                    <a:pt x="1582213" y="782716"/>
                  </a:lnTo>
                  <a:lnTo>
                    <a:pt x="1598638" y="789021"/>
                  </a:lnTo>
                  <a:lnTo>
                    <a:pt x="1616456" y="791336"/>
                  </a:lnTo>
                  <a:lnTo>
                    <a:pt x="1632327" y="789021"/>
                  </a:lnTo>
                  <a:lnTo>
                    <a:pt x="1643316" y="782716"/>
                  </a:lnTo>
                  <a:lnTo>
                    <a:pt x="1648495" y="773388"/>
                  </a:lnTo>
                  <a:lnTo>
                    <a:pt x="1646936" y="761999"/>
                  </a:lnTo>
                  <a:lnTo>
                    <a:pt x="1638603" y="750651"/>
                  </a:lnTo>
                  <a:lnTo>
                    <a:pt x="1625425" y="741410"/>
                  </a:lnTo>
                  <a:lnTo>
                    <a:pt x="1609127" y="735193"/>
                  </a:lnTo>
                  <a:lnTo>
                    <a:pt x="1591437" y="732916"/>
                  </a:lnTo>
                  <a:close/>
                </a:path>
                <a:path w="2862579" h="1623060">
                  <a:moveTo>
                    <a:pt x="1697101" y="732916"/>
                  </a:moveTo>
                  <a:lnTo>
                    <a:pt x="1681396" y="735193"/>
                  </a:lnTo>
                  <a:lnTo>
                    <a:pt x="1670526" y="741410"/>
                  </a:lnTo>
                  <a:lnTo>
                    <a:pt x="1665418" y="750651"/>
                  </a:lnTo>
                  <a:lnTo>
                    <a:pt x="1667002" y="761999"/>
                  </a:lnTo>
                  <a:lnTo>
                    <a:pt x="1675471" y="773388"/>
                  </a:lnTo>
                  <a:lnTo>
                    <a:pt x="1688846" y="782716"/>
                  </a:lnTo>
                  <a:lnTo>
                    <a:pt x="1705363" y="789021"/>
                  </a:lnTo>
                  <a:lnTo>
                    <a:pt x="1723263" y="791336"/>
                  </a:lnTo>
                  <a:lnTo>
                    <a:pt x="1739052" y="789021"/>
                  </a:lnTo>
                  <a:lnTo>
                    <a:pt x="1749948" y="782716"/>
                  </a:lnTo>
                  <a:lnTo>
                    <a:pt x="1754963" y="773388"/>
                  </a:lnTo>
                  <a:lnTo>
                    <a:pt x="1753108" y="761999"/>
                  </a:lnTo>
                  <a:lnTo>
                    <a:pt x="1744624" y="750651"/>
                  </a:lnTo>
                  <a:lnTo>
                    <a:pt x="1731248" y="741410"/>
                  </a:lnTo>
                  <a:lnTo>
                    <a:pt x="1714799" y="735193"/>
                  </a:lnTo>
                  <a:lnTo>
                    <a:pt x="1697101" y="732916"/>
                  </a:lnTo>
                  <a:close/>
                </a:path>
                <a:path w="2862579" h="1623060">
                  <a:moveTo>
                    <a:pt x="346963" y="804671"/>
                  </a:moveTo>
                  <a:lnTo>
                    <a:pt x="330475" y="806993"/>
                  </a:lnTo>
                  <a:lnTo>
                    <a:pt x="317833" y="813339"/>
                  </a:lnTo>
                  <a:lnTo>
                    <a:pt x="310262" y="822781"/>
                  </a:lnTo>
                  <a:lnTo>
                    <a:pt x="308990" y="834389"/>
                  </a:lnTo>
                  <a:lnTo>
                    <a:pt x="314622" y="846204"/>
                  </a:lnTo>
                  <a:lnTo>
                    <a:pt x="325850" y="855852"/>
                  </a:lnTo>
                  <a:lnTo>
                    <a:pt x="341030" y="862357"/>
                  </a:lnTo>
                  <a:lnTo>
                    <a:pt x="358521" y="864742"/>
                  </a:lnTo>
                  <a:lnTo>
                    <a:pt x="375148" y="862357"/>
                  </a:lnTo>
                  <a:lnTo>
                    <a:pt x="387810" y="855852"/>
                  </a:lnTo>
                  <a:lnTo>
                    <a:pt x="395257" y="846204"/>
                  </a:lnTo>
                  <a:lnTo>
                    <a:pt x="396239" y="834389"/>
                  </a:lnTo>
                  <a:lnTo>
                    <a:pt x="390487" y="822781"/>
                  </a:lnTo>
                  <a:lnTo>
                    <a:pt x="379269" y="813339"/>
                  </a:lnTo>
                  <a:lnTo>
                    <a:pt x="364218" y="806993"/>
                  </a:lnTo>
                  <a:lnTo>
                    <a:pt x="346963" y="804671"/>
                  </a:lnTo>
                  <a:close/>
                </a:path>
                <a:path w="2862579" h="1623060">
                  <a:moveTo>
                    <a:pt x="452247" y="804671"/>
                  </a:moveTo>
                  <a:lnTo>
                    <a:pt x="435895" y="806993"/>
                  </a:lnTo>
                  <a:lnTo>
                    <a:pt x="423449" y="813339"/>
                  </a:lnTo>
                  <a:lnTo>
                    <a:pt x="416099" y="822781"/>
                  </a:lnTo>
                  <a:lnTo>
                    <a:pt x="415036" y="834389"/>
                  </a:lnTo>
                  <a:lnTo>
                    <a:pt x="420909" y="846204"/>
                  </a:lnTo>
                  <a:lnTo>
                    <a:pt x="432307" y="855852"/>
                  </a:lnTo>
                  <a:lnTo>
                    <a:pt x="447611" y="862357"/>
                  </a:lnTo>
                  <a:lnTo>
                    <a:pt x="465200" y="864742"/>
                  </a:lnTo>
                  <a:lnTo>
                    <a:pt x="481766" y="862357"/>
                  </a:lnTo>
                  <a:lnTo>
                    <a:pt x="494284" y="855852"/>
                  </a:lnTo>
                  <a:lnTo>
                    <a:pt x="501562" y="846204"/>
                  </a:lnTo>
                  <a:lnTo>
                    <a:pt x="502412" y="834389"/>
                  </a:lnTo>
                  <a:lnTo>
                    <a:pt x="496341" y="822781"/>
                  </a:lnTo>
                  <a:lnTo>
                    <a:pt x="484901" y="813339"/>
                  </a:lnTo>
                  <a:lnTo>
                    <a:pt x="469675" y="806993"/>
                  </a:lnTo>
                  <a:lnTo>
                    <a:pt x="452247" y="804671"/>
                  </a:lnTo>
                  <a:close/>
                </a:path>
                <a:path w="2862579" h="1623060">
                  <a:moveTo>
                    <a:pt x="559562" y="804671"/>
                  </a:moveTo>
                  <a:lnTo>
                    <a:pt x="543091" y="806993"/>
                  </a:lnTo>
                  <a:lnTo>
                    <a:pt x="530669" y="813339"/>
                  </a:lnTo>
                  <a:lnTo>
                    <a:pt x="523486" y="822781"/>
                  </a:lnTo>
                  <a:lnTo>
                    <a:pt x="522732" y="834389"/>
                  </a:lnTo>
                  <a:lnTo>
                    <a:pt x="528847" y="846204"/>
                  </a:lnTo>
                  <a:lnTo>
                    <a:pt x="540416" y="855852"/>
                  </a:lnTo>
                  <a:lnTo>
                    <a:pt x="555843" y="862357"/>
                  </a:lnTo>
                  <a:lnTo>
                    <a:pt x="573532" y="864742"/>
                  </a:lnTo>
                  <a:lnTo>
                    <a:pt x="589996" y="862357"/>
                  </a:lnTo>
                  <a:lnTo>
                    <a:pt x="602376" y="855852"/>
                  </a:lnTo>
                  <a:lnTo>
                    <a:pt x="609447" y="846204"/>
                  </a:lnTo>
                  <a:lnTo>
                    <a:pt x="609980" y="834389"/>
                  </a:lnTo>
                  <a:lnTo>
                    <a:pt x="603799" y="822781"/>
                  </a:lnTo>
                  <a:lnTo>
                    <a:pt x="592248" y="813339"/>
                  </a:lnTo>
                  <a:lnTo>
                    <a:pt x="576959" y="806993"/>
                  </a:lnTo>
                  <a:lnTo>
                    <a:pt x="559562" y="804671"/>
                  </a:lnTo>
                  <a:close/>
                </a:path>
                <a:path w="2862579" h="1623060">
                  <a:moveTo>
                    <a:pt x="664972" y="804671"/>
                  </a:moveTo>
                  <a:lnTo>
                    <a:pt x="648585" y="806993"/>
                  </a:lnTo>
                  <a:lnTo>
                    <a:pt x="636365" y="813339"/>
                  </a:lnTo>
                  <a:lnTo>
                    <a:pt x="629431" y="822781"/>
                  </a:lnTo>
                  <a:lnTo>
                    <a:pt x="628903" y="834389"/>
                  </a:lnTo>
                  <a:lnTo>
                    <a:pt x="635222" y="846204"/>
                  </a:lnTo>
                  <a:lnTo>
                    <a:pt x="646969" y="855852"/>
                  </a:lnTo>
                  <a:lnTo>
                    <a:pt x="662479" y="862357"/>
                  </a:lnTo>
                  <a:lnTo>
                    <a:pt x="680085" y="864742"/>
                  </a:lnTo>
                  <a:lnTo>
                    <a:pt x="696561" y="862357"/>
                  </a:lnTo>
                  <a:lnTo>
                    <a:pt x="708834" y="855852"/>
                  </a:lnTo>
                  <a:lnTo>
                    <a:pt x="715750" y="846204"/>
                  </a:lnTo>
                  <a:lnTo>
                    <a:pt x="716152" y="834389"/>
                  </a:lnTo>
                  <a:lnTo>
                    <a:pt x="709691" y="822781"/>
                  </a:lnTo>
                  <a:lnTo>
                    <a:pt x="697896" y="813339"/>
                  </a:lnTo>
                  <a:lnTo>
                    <a:pt x="682434" y="806993"/>
                  </a:lnTo>
                  <a:lnTo>
                    <a:pt x="664972" y="804671"/>
                  </a:lnTo>
                  <a:close/>
                </a:path>
                <a:path w="2862579" h="1623060">
                  <a:moveTo>
                    <a:pt x="772033" y="804671"/>
                  </a:moveTo>
                  <a:lnTo>
                    <a:pt x="755745" y="806993"/>
                  </a:lnTo>
                  <a:lnTo>
                    <a:pt x="743648" y="813339"/>
                  </a:lnTo>
                  <a:lnTo>
                    <a:pt x="736885" y="822781"/>
                  </a:lnTo>
                  <a:lnTo>
                    <a:pt x="736600" y="834389"/>
                  </a:lnTo>
                  <a:lnTo>
                    <a:pt x="743106" y="846204"/>
                  </a:lnTo>
                  <a:lnTo>
                    <a:pt x="755030" y="855852"/>
                  </a:lnTo>
                  <a:lnTo>
                    <a:pt x="770693" y="862357"/>
                  </a:lnTo>
                  <a:lnTo>
                    <a:pt x="788415" y="864742"/>
                  </a:lnTo>
                  <a:lnTo>
                    <a:pt x="804902" y="862357"/>
                  </a:lnTo>
                  <a:lnTo>
                    <a:pt x="817054" y="855852"/>
                  </a:lnTo>
                  <a:lnTo>
                    <a:pt x="823777" y="846204"/>
                  </a:lnTo>
                  <a:lnTo>
                    <a:pt x="823976" y="834389"/>
                  </a:lnTo>
                  <a:lnTo>
                    <a:pt x="817252" y="822781"/>
                  </a:lnTo>
                  <a:lnTo>
                    <a:pt x="805243" y="813339"/>
                  </a:lnTo>
                  <a:lnTo>
                    <a:pt x="789614" y="806993"/>
                  </a:lnTo>
                  <a:lnTo>
                    <a:pt x="772033" y="804671"/>
                  </a:lnTo>
                  <a:close/>
                </a:path>
                <a:path w="2862579" h="1623060">
                  <a:moveTo>
                    <a:pt x="877697" y="804671"/>
                  </a:moveTo>
                  <a:lnTo>
                    <a:pt x="861450" y="806993"/>
                  </a:lnTo>
                  <a:lnTo>
                    <a:pt x="849455" y="813339"/>
                  </a:lnTo>
                  <a:lnTo>
                    <a:pt x="842817" y="822781"/>
                  </a:lnTo>
                  <a:lnTo>
                    <a:pt x="842645" y="834389"/>
                  </a:lnTo>
                  <a:lnTo>
                    <a:pt x="849467" y="846204"/>
                  </a:lnTo>
                  <a:lnTo>
                    <a:pt x="861599" y="855852"/>
                  </a:lnTo>
                  <a:lnTo>
                    <a:pt x="877399" y="862357"/>
                  </a:lnTo>
                  <a:lnTo>
                    <a:pt x="895223" y="864742"/>
                  </a:lnTo>
                  <a:lnTo>
                    <a:pt x="911536" y="862357"/>
                  </a:lnTo>
                  <a:lnTo>
                    <a:pt x="923528" y="855852"/>
                  </a:lnTo>
                  <a:lnTo>
                    <a:pt x="930066" y="846204"/>
                  </a:lnTo>
                  <a:lnTo>
                    <a:pt x="930021" y="834389"/>
                  </a:lnTo>
                  <a:lnTo>
                    <a:pt x="923077" y="822781"/>
                  </a:lnTo>
                  <a:lnTo>
                    <a:pt x="910955" y="813339"/>
                  </a:lnTo>
                  <a:lnTo>
                    <a:pt x="895284" y="806993"/>
                  </a:lnTo>
                  <a:lnTo>
                    <a:pt x="877697" y="804671"/>
                  </a:lnTo>
                  <a:close/>
                </a:path>
                <a:path w="2862579" h="1623060">
                  <a:moveTo>
                    <a:pt x="984758" y="804671"/>
                  </a:moveTo>
                  <a:lnTo>
                    <a:pt x="968557" y="806993"/>
                  </a:lnTo>
                  <a:lnTo>
                    <a:pt x="956690" y="813339"/>
                  </a:lnTo>
                  <a:lnTo>
                    <a:pt x="950253" y="822781"/>
                  </a:lnTo>
                  <a:lnTo>
                    <a:pt x="950340" y="834389"/>
                  </a:lnTo>
                  <a:lnTo>
                    <a:pt x="957369" y="846204"/>
                  </a:lnTo>
                  <a:lnTo>
                    <a:pt x="969708" y="855852"/>
                  </a:lnTo>
                  <a:lnTo>
                    <a:pt x="985666" y="862357"/>
                  </a:lnTo>
                  <a:lnTo>
                    <a:pt x="1003553" y="864742"/>
                  </a:lnTo>
                  <a:lnTo>
                    <a:pt x="1019821" y="862357"/>
                  </a:lnTo>
                  <a:lnTo>
                    <a:pt x="1031684" y="855852"/>
                  </a:lnTo>
                  <a:lnTo>
                    <a:pt x="1038022" y="846204"/>
                  </a:lnTo>
                  <a:lnTo>
                    <a:pt x="1037716" y="834389"/>
                  </a:lnTo>
                  <a:lnTo>
                    <a:pt x="1030567" y="822781"/>
                  </a:lnTo>
                  <a:lnTo>
                    <a:pt x="1018238" y="813339"/>
                  </a:lnTo>
                  <a:lnTo>
                    <a:pt x="1002409" y="806993"/>
                  </a:lnTo>
                  <a:lnTo>
                    <a:pt x="984758" y="804671"/>
                  </a:lnTo>
                  <a:close/>
                </a:path>
                <a:path w="2862579" h="1623060">
                  <a:moveTo>
                    <a:pt x="1090295" y="804671"/>
                  </a:moveTo>
                  <a:lnTo>
                    <a:pt x="1074211" y="806993"/>
                  </a:lnTo>
                  <a:lnTo>
                    <a:pt x="1062497" y="813339"/>
                  </a:lnTo>
                  <a:lnTo>
                    <a:pt x="1056237" y="822781"/>
                  </a:lnTo>
                  <a:lnTo>
                    <a:pt x="1056513" y="834389"/>
                  </a:lnTo>
                  <a:lnTo>
                    <a:pt x="1063746" y="846204"/>
                  </a:lnTo>
                  <a:lnTo>
                    <a:pt x="1076277" y="855852"/>
                  </a:lnTo>
                  <a:lnTo>
                    <a:pt x="1092356" y="862357"/>
                  </a:lnTo>
                  <a:lnTo>
                    <a:pt x="1110234" y="864742"/>
                  </a:lnTo>
                  <a:lnTo>
                    <a:pt x="1126511" y="862357"/>
                  </a:lnTo>
                  <a:lnTo>
                    <a:pt x="1138253" y="855852"/>
                  </a:lnTo>
                  <a:lnTo>
                    <a:pt x="1144398" y="846204"/>
                  </a:lnTo>
                  <a:lnTo>
                    <a:pt x="1143889" y="834389"/>
                  </a:lnTo>
                  <a:lnTo>
                    <a:pt x="1136550" y="822781"/>
                  </a:lnTo>
                  <a:lnTo>
                    <a:pt x="1124045" y="813339"/>
                  </a:lnTo>
                  <a:lnTo>
                    <a:pt x="1108063" y="806993"/>
                  </a:lnTo>
                  <a:lnTo>
                    <a:pt x="1090295" y="804671"/>
                  </a:lnTo>
                  <a:close/>
                </a:path>
                <a:path w="2862579" h="1623060">
                  <a:moveTo>
                    <a:pt x="1197483" y="804671"/>
                  </a:moveTo>
                  <a:lnTo>
                    <a:pt x="1181425" y="806993"/>
                  </a:lnTo>
                  <a:lnTo>
                    <a:pt x="1169797" y="813339"/>
                  </a:lnTo>
                  <a:lnTo>
                    <a:pt x="1163693" y="822781"/>
                  </a:lnTo>
                  <a:lnTo>
                    <a:pt x="1164209" y="834389"/>
                  </a:lnTo>
                  <a:lnTo>
                    <a:pt x="1171700" y="846204"/>
                  </a:lnTo>
                  <a:lnTo>
                    <a:pt x="1184417" y="855852"/>
                  </a:lnTo>
                  <a:lnTo>
                    <a:pt x="1200588" y="862357"/>
                  </a:lnTo>
                  <a:lnTo>
                    <a:pt x="1218438" y="864742"/>
                  </a:lnTo>
                  <a:lnTo>
                    <a:pt x="1234690" y="862357"/>
                  </a:lnTo>
                  <a:lnTo>
                    <a:pt x="1246346" y="855852"/>
                  </a:lnTo>
                  <a:lnTo>
                    <a:pt x="1252335" y="846204"/>
                  </a:lnTo>
                  <a:lnTo>
                    <a:pt x="1251585" y="834389"/>
                  </a:lnTo>
                  <a:lnTo>
                    <a:pt x="1243988" y="822781"/>
                  </a:lnTo>
                  <a:lnTo>
                    <a:pt x="1231296" y="813339"/>
                  </a:lnTo>
                  <a:lnTo>
                    <a:pt x="1215223" y="806993"/>
                  </a:lnTo>
                  <a:lnTo>
                    <a:pt x="1197483" y="804671"/>
                  </a:lnTo>
                  <a:close/>
                </a:path>
                <a:path w="2862579" h="1623060">
                  <a:moveTo>
                    <a:pt x="1303020" y="804671"/>
                  </a:moveTo>
                  <a:lnTo>
                    <a:pt x="1287010" y="806993"/>
                  </a:lnTo>
                  <a:lnTo>
                    <a:pt x="1275524" y="813339"/>
                  </a:lnTo>
                  <a:lnTo>
                    <a:pt x="1269658" y="822781"/>
                  </a:lnTo>
                  <a:lnTo>
                    <a:pt x="1270508" y="834389"/>
                  </a:lnTo>
                  <a:lnTo>
                    <a:pt x="1278185" y="846204"/>
                  </a:lnTo>
                  <a:lnTo>
                    <a:pt x="1291066" y="855852"/>
                  </a:lnTo>
                  <a:lnTo>
                    <a:pt x="1307351" y="862357"/>
                  </a:lnTo>
                  <a:lnTo>
                    <a:pt x="1325245" y="864742"/>
                  </a:lnTo>
                  <a:lnTo>
                    <a:pt x="1341433" y="862357"/>
                  </a:lnTo>
                  <a:lnTo>
                    <a:pt x="1352930" y="855852"/>
                  </a:lnTo>
                  <a:lnTo>
                    <a:pt x="1358713" y="846204"/>
                  </a:lnTo>
                  <a:lnTo>
                    <a:pt x="1357757" y="834389"/>
                  </a:lnTo>
                  <a:lnTo>
                    <a:pt x="1349883" y="822781"/>
                  </a:lnTo>
                  <a:lnTo>
                    <a:pt x="1336960" y="813339"/>
                  </a:lnTo>
                  <a:lnTo>
                    <a:pt x="1320752" y="806993"/>
                  </a:lnTo>
                  <a:lnTo>
                    <a:pt x="1303020" y="804671"/>
                  </a:lnTo>
                  <a:close/>
                </a:path>
                <a:path w="2862579" h="1623060">
                  <a:moveTo>
                    <a:pt x="1410208" y="804671"/>
                  </a:moveTo>
                  <a:lnTo>
                    <a:pt x="1394188" y="806993"/>
                  </a:lnTo>
                  <a:lnTo>
                    <a:pt x="1382823" y="813339"/>
                  </a:lnTo>
                  <a:lnTo>
                    <a:pt x="1377150" y="822781"/>
                  </a:lnTo>
                  <a:lnTo>
                    <a:pt x="1378203" y="834389"/>
                  </a:lnTo>
                  <a:lnTo>
                    <a:pt x="1386123" y="846204"/>
                  </a:lnTo>
                  <a:lnTo>
                    <a:pt x="1399174" y="855852"/>
                  </a:lnTo>
                  <a:lnTo>
                    <a:pt x="1415583" y="862357"/>
                  </a:lnTo>
                  <a:lnTo>
                    <a:pt x="1433576" y="864742"/>
                  </a:lnTo>
                  <a:lnTo>
                    <a:pt x="1449701" y="862357"/>
                  </a:lnTo>
                  <a:lnTo>
                    <a:pt x="1461039" y="855852"/>
                  </a:lnTo>
                  <a:lnTo>
                    <a:pt x="1466615" y="846204"/>
                  </a:lnTo>
                  <a:lnTo>
                    <a:pt x="1465453" y="834389"/>
                  </a:lnTo>
                  <a:lnTo>
                    <a:pt x="1457410" y="822781"/>
                  </a:lnTo>
                  <a:lnTo>
                    <a:pt x="1444355" y="813339"/>
                  </a:lnTo>
                  <a:lnTo>
                    <a:pt x="1428037" y="806993"/>
                  </a:lnTo>
                  <a:lnTo>
                    <a:pt x="1410208" y="804671"/>
                  </a:lnTo>
                  <a:close/>
                </a:path>
                <a:path w="2862579" h="1623060">
                  <a:moveTo>
                    <a:pt x="1515744" y="804671"/>
                  </a:moveTo>
                  <a:lnTo>
                    <a:pt x="1499770" y="806993"/>
                  </a:lnTo>
                  <a:lnTo>
                    <a:pt x="1488535" y="813339"/>
                  </a:lnTo>
                  <a:lnTo>
                    <a:pt x="1483062" y="822781"/>
                  </a:lnTo>
                  <a:lnTo>
                    <a:pt x="1484376" y="834389"/>
                  </a:lnTo>
                  <a:lnTo>
                    <a:pt x="1492500" y="846204"/>
                  </a:lnTo>
                  <a:lnTo>
                    <a:pt x="1505743" y="855852"/>
                  </a:lnTo>
                  <a:lnTo>
                    <a:pt x="1522273" y="862357"/>
                  </a:lnTo>
                  <a:lnTo>
                    <a:pt x="1540256" y="864742"/>
                  </a:lnTo>
                  <a:lnTo>
                    <a:pt x="1556406" y="862357"/>
                  </a:lnTo>
                  <a:lnTo>
                    <a:pt x="1567640" y="855852"/>
                  </a:lnTo>
                  <a:lnTo>
                    <a:pt x="1572992" y="846204"/>
                  </a:lnTo>
                  <a:lnTo>
                    <a:pt x="1571497" y="834389"/>
                  </a:lnTo>
                  <a:lnTo>
                    <a:pt x="1563268" y="822781"/>
                  </a:lnTo>
                  <a:lnTo>
                    <a:pt x="1550050" y="813339"/>
                  </a:lnTo>
                  <a:lnTo>
                    <a:pt x="1533618" y="806993"/>
                  </a:lnTo>
                  <a:lnTo>
                    <a:pt x="1515744" y="804671"/>
                  </a:lnTo>
                  <a:close/>
                </a:path>
                <a:path w="2862579" h="1623060">
                  <a:moveTo>
                    <a:pt x="1623060" y="804671"/>
                  </a:moveTo>
                  <a:lnTo>
                    <a:pt x="1607058" y="806993"/>
                  </a:lnTo>
                  <a:lnTo>
                    <a:pt x="1595913" y="813339"/>
                  </a:lnTo>
                  <a:lnTo>
                    <a:pt x="1590627" y="822781"/>
                  </a:lnTo>
                  <a:lnTo>
                    <a:pt x="1592198" y="834389"/>
                  </a:lnTo>
                  <a:lnTo>
                    <a:pt x="1600511" y="846204"/>
                  </a:lnTo>
                  <a:lnTo>
                    <a:pt x="1613931" y="855852"/>
                  </a:lnTo>
                  <a:lnTo>
                    <a:pt x="1630614" y="862357"/>
                  </a:lnTo>
                  <a:lnTo>
                    <a:pt x="1648714" y="864742"/>
                  </a:lnTo>
                  <a:lnTo>
                    <a:pt x="1664765" y="862357"/>
                  </a:lnTo>
                  <a:lnTo>
                    <a:pt x="1675876" y="855852"/>
                  </a:lnTo>
                  <a:lnTo>
                    <a:pt x="1681057" y="846204"/>
                  </a:lnTo>
                  <a:lnTo>
                    <a:pt x="1679320" y="834389"/>
                  </a:lnTo>
                  <a:lnTo>
                    <a:pt x="1670887" y="822781"/>
                  </a:lnTo>
                  <a:lnTo>
                    <a:pt x="1657476" y="813339"/>
                  </a:lnTo>
                  <a:lnTo>
                    <a:pt x="1640923" y="806993"/>
                  </a:lnTo>
                  <a:lnTo>
                    <a:pt x="1623060" y="804671"/>
                  </a:lnTo>
                  <a:close/>
                </a:path>
                <a:path w="2862579" h="1623060">
                  <a:moveTo>
                    <a:pt x="1728596" y="804671"/>
                  </a:moveTo>
                  <a:lnTo>
                    <a:pt x="1712656" y="806993"/>
                  </a:lnTo>
                  <a:lnTo>
                    <a:pt x="1701657" y="813339"/>
                  </a:lnTo>
                  <a:lnTo>
                    <a:pt x="1696539" y="822781"/>
                  </a:lnTo>
                  <a:lnTo>
                    <a:pt x="1698243" y="834389"/>
                  </a:lnTo>
                  <a:lnTo>
                    <a:pt x="1706889" y="846204"/>
                  </a:lnTo>
                  <a:lnTo>
                    <a:pt x="1720548" y="855852"/>
                  </a:lnTo>
                  <a:lnTo>
                    <a:pt x="1737373" y="862357"/>
                  </a:lnTo>
                  <a:lnTo>
                    <a:pt x="1755520" y="864742"/>
                  </a:lnTo>
                  <a:lnTo>
                    <a:pt x="1771511" y="862357"/>
                  </a:lnTo>
                  <a:lnTo>
                    <a:pt x="1782476" y="855852"/>
                  </a:lnTo>
                  <a:lnTo>
                    <a:pt x="1787489" y="846204"/>
                  </a:lnTo>
                  <a:lnTo>
                    <a:pt x="1785619" y="834389"/>
                  </a:lnTo>
                  <a:lnTo>
                    <a:pt x="1776853" y="822781"/>
                  </a:lnTo>
                  <a:lnTo>
                    <a:pt x="1763204" y="813339"/>
                  </a:lnTo>
                  <a:lnTo>
                    <a:pt x="1746507" y="806993"/>
                  </a:lnTo>
                  <a:lnTo>
                    <a:pt x="1728596" y="804671"/>
                  </a:lnTo>
                  <a:close/>
                </a:path>
                <a:path w="2862579" h="1623060">
                  <a:moveTo>
                    <a:pt x="252729" y="877950"/>
                  </a:moveTo>
                  <a:lnTo>
                    <a:pt x="235958" y="880358"/>
                  </a:lnTo>
                  <a:lnTo>
                    <a:pt x="223043" y="886920"/>
                  </a:lnTo>
                  <a:lnTo>
                    <a:pt x="215225" y="896649"/>
                  </a:lnTo>
                  <a:lnTo>
                    <a:pt x="213740" y="908557"/>
                  </a:lnTo>
                  <a:lnTo>
                    <a:pt x="219287" y="920652"/>
                  </a:lnTo>
                  <a:lnTo>
                    <a:pt x="230489" y="930544"/>
                  </a:lnTo>
                  <a:lnTo>
                    <a:pt x="245762" y="937222"/>
                  </a:lnTo>
                  <a:lnTo>
                    <a:pt x="263525" y="939672"/>
                  </a:lnTo>
                  <a:lnTo>
                    <a:pt x="280292" y="937222"/>
                  </a:lnTo>
                  <a:lnTo>
                    <a:pt x="293179" y="930544"/>
                  </a:lnTo>
                  <a:lnTo>
                    <a:pt x="300922" y="920652"/>
                  </a:lnTo>
                  <a:lnTo>
                    <a:pt x="302260" y="908557"/>
                  </a:lnTo>
                  <a:lnTo>
                    <a:pt x="296574" y="896649"/>
                  </a:lnTo>
                  <a:lnTo>
                    <a:pt x="285353" y="886920"/>
                  </a:lnTo>
                  <a:lnTo>
                    <a:pt x="270202" y="880358"/>
                  </a:lnTo>
                  <a:lnTo>
                    <a:pt x="252729" y="877950"/>
                  </a:lnTo>
                  <a:close/>
                </a:path>
                <a:path w="2862579" h="1623060">
                  <a:moveTo>
                    <a:pt x="359663" y="877950"/>
                  </a:moveTo>
                  <a:lnTo>
                    <a:pt x="343064" y="880358"/>
                  </a:lnTo>
                  <a:lnTo>
                    <a:pt x="330311" y="886920"/>
                  </a:lnTo>
                  <a:lnTo>
                    <a:pt x="322677" y="896649"/>
                  </a:lnTo>
                  <a:lnTo>
                    <a:pt x="321437" y="908557"/>
                  </a:lnTo>
                  <a:lnTo>
                    <a:pt x="327189" y="920652"/>
                  </a:lnTo>
                  <a:lnTo>
                    <a:pt x="338597" y="930544"/>
                  </a:lnTo>
                  <a:lnTo>
                    <a:pt x="354030" y="937222"/>
                  </a:lnTo>
                  <a:lnTo>
                    <a:pt x="371855" y="939672"/>
                  </a:lnTo>
                  <a:lnTo>
                    <a:pt x="388578" y="937222"/>
                  </a:lnTo>
                  <a:lnTo>
                    <a:pt x="401335" y="930544"/>
                  </a:lnTo>
                  <a:lnTo>
                    <a:pt x="408878" y="920652"/>
                  </a:lnTo>
                  <a:lnTo>
                    <a:pt x="409955" y="908557"/>
                  </a:lnTo>
                  <a:lnTo>
                    <a:pt x="404080" y="896649"/>
                  </a:lnTo>
                  <a:lnTo>
                    <a:pt x="392668" y="886920"/>
                  </a:lnTo>
                  <a:lnTo>
                    <a:pt x="377326" y="880358"/>
                  </a:lnTo>
                  <a:lnTo>
                    <a:pt x="359663" y="877950"/>
                  </a:lnTo>
                  <a:close/>
                </a:path>
                <a:path w="2862579" h="1623060">
                  <a:moveTo>
                    <a:pt x="684022" y="877950"/>
                  </a:moveTo>
                  <a:lnTo>
                    <a:pt x="667506" y="880358"/>
                  </a:lnTo>
                  <a:lnTo>
                    <a:pt x="655145" y="886920"/>
                  </a:lnTo>
                  <a:lnTo>
                    <a:pt x="648142" y="896649"/>
                  </a:lnTo>
                  <a:lnTo>
                    <a:pt x="647700" y="908557"/>
                  </a:lnTo>
                  <a:lnTo>
                    <a:pt x="654065" y="920652"/>
                  </a:lnTo>
                  <a:lnTo>
                    <a:pt x="665956" y="930544"/>
                  </a:lnTo>
                  <a:lnTo>
                    <a:pt x="681704" y="937222"/>
                  </a:lnTo>
                  <a:lnTo>
                    <a:pt x="699642" y="939672"/>
                  </a:lnTo>
                  <a:lnTo>
                    <a:pt x="716357" y="937222"/>
                  </a:lnTo>
                  <a:lnTo>
                    <a:pt x="728773" y="930544"/>
                  </a:lnTo>
                  <a:lnTo>
                    <a:pt x="735736" y="920652"/>
                  </a:lnTo>
                  <a:lnTo>
                    <a:pt x="736091" y="908557"/>
                  </a:lnTo>
                  <a:lnTo>
                    <a:pt x="729509" y="896649"/>
                  </a:lnTo>
                  <a:lnTo>
                    <a:pt x="717534" y="886920"/>
                  </a:lnTo>
                  <a:lnTo>
                    <a:pt x="701819" y="880358"/>
                  </a:lnTo>
                  <a:lnTo>
                    <a:pt x="684022" y="877950"/>
                  </a:lnTo>
                  <a:close/>
                </a:path>
                <a:path w="2862579" h="1623060">
                  <a:moveTo>
                    <a:pt x="791210" y="877950"/>
                  </a:moveTo>
                  <a:lnTo>
                    <a:pt x="774684" y="880358"/>
                  </a:lnTo>
                  <a:lnTo>
                    <a:pt x="762444" y="886920"/>
                  </a:lnTo>
                  <a:lnTo>
                    <a:pt x="755634" y="896649"/>
                  </a:lnTo>
                  <a:lnTo>
                    <a:pt x="755396" y="908557"/>
                  </a:lnTo>
                  <a:lnTo>
                    <a:pt x="762021" y="920652"/>
                  </a:lnTo>
                  <a:lnTo>
                    <a:pt x="774112" y="930544"/>
                  </a:lnTo>
                  <a:lnTo>
                    <a:pt x="789989" y="937222"/>
                  </a:lnTo>
                  <a:lnTo>
                    <a:pt x="807974" y="939672"/>
                  </a:lnTo>
                  <a:lnTo>
                    <a:pt x="824644" y="937222"/>
                  </a:lnTo>
                  <a:lnTo>
                    <a:pt x="836945" y="930544"/>
                  </a:lnTo>
                  <a:lnTo>
                    <a:pt x="843746" y="920652"/>
                  </a:lnTo>
                  <a:lnTo>
                    <a:pt x="843914" y="908557"/>
                  </a:lnTo>
                  <a:lnTo>
                    <a:pt x="837055" y="896649"/>
                  </a:lnTo>
                  <a:lnTo>
                    <a:pt x="824849" y="886920"/>
                  </a:lnTo>
                  <a:lnTo>
                    <a:pt x="808999" y="880358"/>
                  </a:lnTo>
                  <a:lnTo>
                    <a:pt x="791210" y="877950"/>
                  </a:lnTo>
                  <a:close/>
                </a:path>
                <a:path w="2862579" h="1623060">
                  <a:moveTo>
                    <a:pt x="899922" y="877950"/>
                  </a:moveTo>
                  <a:lnTo>
                    <a:pt x="883493" y="880358"/>
                  </a:lnTo>
                  <a:lnTo>
                    <a:pt x="871362" y="886920"/>
                  </a:lnTo>
                  <a:lnTo>
                    <a:pt x="864685" y="896649"/>
                  </a:lnTo>
                  <a:lnTo>
                    <a:pt x="864615" y="908557"/>
                  </a:lnTo>
                  <a:lnTo>
                    <a:pt x="871521" y="920652"/>
                  </a:lnTo>
                  <a:lnTo>
                    <a:pt x="883856" y="930544"/>
                  </a:lnTo>
                  <a:lnTo>
                    <a:pt x="899906" y="937222"/>
                  </a:lnTo>
                  <a:lnTo>
                    <a:pt x="917955" y="939672"/>
                  </a:lnTo>
                  <a:lnTo>
                    <a:pt x="934505" y="937222"/>
                  </a:lnTo>
                  <a:lnTo>
                    <a:pt x="946626" y="930544"/>
                  </a:lnTo>
                  <a:lnTo>
                    <a:pt x="953174" y="920652"/>
                  </a:lnTo>
                  <a:lnTo>
                    <a:pt x="953008" y="908557"/>
                  </a:lnTo>
                  <a:lnTo>
                    <a:pt x="945981" y="896649"/>
                  </a:lnTo>
                  <a:lnTo>
                    <a:pt x="933656" y="886920"/>
                  </a:lnTo>
                  <a:lnTo>
                    <a:pt x="917735" y="880358"/>
                  </a:lnTo>
                  <a:lnTo>
                    <a:pt x="899922" y="877950"/>
                  </a:lnTo>
                  <a:close/>
                </a:path>
                <a:path w="2862579" h="1623060">
                  <a:moveTo>
                    <a:pt x="1006983" y="877950"/>
                  </a:moveTo>
                  <a:lnTo>
                    <a:pt x="990546" y="880358"/>
                  </a:lnTo>
                  <a:lnTo>
                    <a:pt x="978550" y="886920"/>
                  </a:lnTo>
                  <a:lnTo>
                    <a:pt x="972103" y="896649"/>
                  </a:lnTo>
                  <a:lnTo>
                    <a:pt x="972312" y="908557"/>
                  </a:lnTo>
                  <a:lnTo>
                    <a:pt x="979477" y="920652"/>
                  </a:lnTo>
                  <a:lnTo>
                    <a:pt x="992012" y="930544"/>
                  </a:lnTo>
                  <a:lnTo>
                    <a:pt x="1008191" y="937222"/>
                  </a:lnTo>
                  <a:lnTo>
                    <a:pt x="1026287" y="939672"/>
                  </a:lnTo>
                  <a:lnTo>
                    <a:pt x="1042737" y="937222"/>
                  </a:lnTo>
                  <a:lnTo>
                    <a:pt x="1054735" y="930544"/>
                  </a:lnTo>
                  <a:lnTo>
                    <a:pt x="1061112" y="920652"/>
                  </a:lnTo>
                  <a:lnTo>
                    <a:pt x="1060703" y="908557"/>
                  </a:lnTo>
                  <a:lnTo>
                    <a:pt x="1053453" y="896649"/>
                  </a:lnTo>
                  <a:lnTo>
                    <a:pt x="1040892" y="886920"/>
                  </a:lnTo>
                  <a:lnTo>
                    <a:pt x="1024806" y="880358"/>
                  </a:lnTo>
                  <a:lnTo>
                    <a:pt x="1006983" y="877950"/>
                  </a:lnTo>
                  <a:close/>
                </a:path>
                <a:path w="2862579" h="1623060">
                  <a:moveTo>
                    <a:pt x="1115567" y="877950"/>
                  </a:moveTo>
                  <a:lnTo>
                    <a:pt x="1099302" y="880358"/>
                  </a:lnTo>
                  <a:lnTo>
                    <a:pt x="1087453" y="886920"/>
                  </a:lnTo>
                  <a:lnTo>
                    <a:pt x="1081152" y="896649"/>
                  </a:lnTo>
                  <a:lnTo>
                    <a:pt x="1081532" y="908557"/>
                  </a:lnTo>
                  <a:lnTo>
                    <a:pt x="1088955" y="920652"/>
                  </a:lnTo>
                  <a:lnTo>
                    <a:pt x="1101677" y="930544"/>
                  </a:lnTo>
                  <a:lnTo>
                    <a:pt x="1117947" y="937222"/>
                  </a:lnTo>
                  <a:lnTo>
                    <a:pt x="1136014" y="939672"/>
                  </a:lnTo>
                  <a:lnTo>
                    <a:pt x="1152530" y="937222"/>
                  </a:lnTo>
                  <a:lnTo>
                    <a:pt x="1164415" y="930544"/>
                  </a:lnTo>
                  <a:lnTo>
                    <a:pt x="1170608" y="920652"/>
                  </a:lnTo>
                  <a:lnTo>
                    <a:pt x="1170051" y="908557"/>
                  </a:lnTo>
                  <a:lnTo>
                    <a:pt x="1162502" y="896649"/>
                  </a:lnTo>
                  <a:lnTo>
                    <a:pt x="1149762" y="886920"/>
                  </a:lnTo>
                  <a:lnTo>
                    <a:pt x="1133546" y="880358"/>
                  </a:lnTo>
                  <a:lnTo>
                    <a:pt x="1115567" y="877950"/>
                  </a:lnTo>
                  <a:close/>
                </a:path>
                <a:path w="2862579" h="1623060">
                  <a:moveTo>
                    <a:pt x="1222883" y="877950"/>
                  </a:moveTo>
                  <a:lnTo>
                    <a:pt x="1206533" y="880358"/>
                  </a:lnTo>
                  <a:lnTo>
                    <a:pt x="1194768" y="886920"/>
                  </a:lnTo>
                  <a:lnTo>
                    <a:pt x="1188646" y="896649"/>
                  </a:lnTo>
                  <a:lnTo>
                    <a:pt x="1189227" y="908557"/>
                  </a:lnTo>
                  <a:lnTo>
                    <a:pt x="1196857" y="920652"/>
                  </a:lnTo>
                  <a:lnTo>
                    <a:pt x="1209786" y="930544"/>
                  </a:lnTo>
                  <a:lnTo>
                    <a:pt x="1226214" y="937222"/>
                  </a:lnTo>
                  <a:lnTo>
                    <a:pt x="1244346" y="939672"/>
                  </a:lnTo>
                  <a:lnTo>
                    <a:pt x="1260816" y="937222"/>
                  </a:lnTo>
                  <a:lnTo>
                    <a:pt x="1272571" y="930544"/>
                  </a:lnTo>
                  <a:lnTo>
                    <a:pt x="1278564" y="920652"/>
                  </a:lnTo>
                  <a:lnTo>
                    <a:pt x="1277747" y="908557"/>
                  </a:lnTo>
                  <a:lnTo>
                    <a:pt x="1269996" y="896649"/>
                  </a:lnTo>
                  <a:lnTo>
                    <a:pt x="1257077" y="886920"/>
                  </a:lnTo>
                  <a:lnTo>
                    <a:pt x="1240778" y="880358"/>
                  </a:lnTo>
                  <a:lnTo>
                    <a:pt x="1222883" y="877950"/>
                  </a:lnTo>
                  <a:close/>
                </a:path>
                <a:path w="2862579" h="1623060">
                  <a:moveTo>
                    <a:pt x="1329816" y="877950"/>
                  </a:moveTo>
                  <a:lnTo>
                    <a:pt x="1313660" y="880358"/>
                  </a:lnTo>
                  <a:lnTo>
                    <a:pt x="1302099" y="886920"/>
                  </a:lnTo>
                  <a:lnTo>
                    <a:pt x="1296205" y="896649"/>
                  </a:lnTo>
                  <a:lnTo>
                    <a:pt x="1297051" y="908557"/>
                  </a:lnTo>
                  <a:lnTo>
                    <a:pt x="1304887" y="920652"/>
                  </a:lnTo>
                  <a:lnTo>
                    <a:pt x="1318021" y="930544"/>
                  </a:lnTo>
                  <a:lnTo>
                    <a:pt x="1334609" y="937222"/>
                  </a:lnTo>
                  <a:lnTo>
                    <a:pt x="1352803" y="939672"/>
                  </a:lnTo>
                  <a:lnTo>
                    <a:pt x="1369155" y="937222"/>
                  </a:lnTo>
                  <a:lnTo>
                    <a:pt x="1380744" y="930544"/>
                  </a:lnTo>
                  <a:lnTo>
                    <a:pt x="1386522" y="920652"/>
                  </a:lnTo>
                  <a:lnTo>
                    <a:pt x="1385442" y="908557"/>
                  </a:lnTo>
                  <a:lnTo>
                    <a:pt x="1377501" y="896649"/>
                  </a:lnTo>
                  <a:lnTo>
                    <a:pt x="1364392" y="886920"/>
                  </a:lnTo>
                  <a:lnTo>
                    <a:pt x="1347902" y="880358"/>
                  </a:lnTo>
                  <a:lnTo>
                    <a:pt x="1329816" y="877950"/>
                  </a:lnTo>
                  <a:close/>
                </a:path>
                <a:path w="2862579" h="1623060">
                  <a:moveTo>
                    <a:pt x="1438656" y="877950"/>
                  </a:moveTo>
                  <a:lnTo>
                    <a:pt x="1422398" y="880358"/>
                  </a:lnTo>
                  <a:lnTo>
                    <a:pt x="1410890" y="886920"/>
                  </a:lnTo>
                  <a:lnTo>
                    <a:pt x="1405169" y="896649"/>
                  </a:lnTo>
                  <a:lnTo>
                    <a:pt x="1406271" y="908557"/>
                  </a:lnTo>
                  <a:lnTo>
                    <a:pt x="1414418" y="920652"/>
                  </a:lnTo>
                  <a:lnTo>
                    <a:pt x="1427733" y="930544"/>
                  </a:lnTo>
                  <a:lnTo>
                    <a:pt x="1444382" y="937222"/>
                  </a:lnTo>
                  <a:lnTo>
                    <a:pt x="1462532" y="939672"/>
                  </a:lnTo>
                  <a:lnTo>
                    <a:pt x="1478982" y="937222"/>
                  </a:lnTo>
                  <a:lnTo>
                    <a:pt x="1490503" y="930544"/>
                  </a:lnTo>
                  <a:lnTo>
                    <a:pt x="1496071" y="920652"/>
                  </a:lnTo>
                  <a:lnTo>
                    <a:pt x="1494663" y="908557"/>
                  </a:lnTo>
                  <a:lnTo>
                    <a:pt x="1486536" y="896649"/>
                  </a:lnTo>
                  <a:lnTo>
                    <a:pt x="1473279" y="886920"/>
                  </a:lnTo>
                  <a:lnTo>
                    <a:pt x="1456711" y="880358"/>
                  </a:lnTo>
                  <a:lnTo>
                    <a:pt x="1438656" y="877950"/>
                  </a:lnTo>
                  <a:close/>
                </a:path>
                <a:path w="2862579" h="1623060">
                  <a:moveTo>
                    <a:pt x="1545589" y="877950"/>
                  </a:moveTo>
                  <a:lnTo>
                    <a:pt x="1529522" y="880358"/>
                  </a:lnTo>
                  <a:lnTo>
                    <a:pt x="1518205" y="886920"/>
                  </a:lnTo>
                  <a:lnTo>
                    <a:pt x="1512675" y="896649"/>
                  </a:lnTo>
                  <a:lnTo>
                    <a:pt x="1513966" y="908557"/>
                  </a:lnTo>
                  <a:lnTo>
                    <a:pt x="1522374" y="920652"/>
                  </a:lnTo>
                  <a:lnTo>
                    <a:pt x="1535890" y="930544"/>
                  </a:lnTo>
                  <a:lnTo>
                    <a:pt x="1552668" y="937222"/>
                  </a:lnTo>
                  <a:lnTo>
                    <a:pt x="1570863" y="939672"/>
                  </a:lnTo>
                  <a:lnTo>
                    <a:pt x="1587196" y="937222"/>
                  </a:lnTo>
                  <a:lnTo>
                    <a:pt x="1598564" y="930544"/>
                  </a:lnTo>
                  <a:lnTo>
                    <a:pt x="1603956" y="920652"/>
                  </a:lnTo>
                  <a:lnTo>
                    <a:pt x="1602359" y="908557"/>
                  </a:lnTo>
                  <a:lnTo>
                    <a:pt x="1593971" y="896649"/>
                  </a:lnTo>
                  <a:lnTo>
                    <a:pt x="1580499" y="886920"/>
                  </a:lnTo>
                  <a:lnTo>
                    <a:pt x="1563764" y="880358"/>
                  </a:lnTo>
                  <a:lnTo>
                    <a:pt x="1545589" y="877950"/>
                  </a:lnTo>
                  <a:close/>
                </a:path>
                <a:path w="2862579" h="1623060">
                  <a:moveTo>
                    <a:pt x="1654429" y="877950"/>
                  </a:moveTo>
                  <a:lnTo>
                    <a:pt x="1638282" y="880358"/>
                  </a:lnTo>
                  <a:lnTo>
                    <a:pt x="1627076" y="886920"/>
                  </a:lnTo>
                  <a:lnTo>
                    <a:pt x="1621799" y="896649"/>
                  </a:lnTo>
                  <a:lnTo>
                    <a:pt x="1623440" y="908557"/>
                  </a:lnTo>
                  <a:lnTo>
                    <a:pt x="1631963" y="920652"/>
                  </a:lnTo>
                  <a:lnTo>
                    <a:pt x="1645618" y="930544"/>
                  </a:lnTo>
                  <a:lnTo>
                    <a:pt x="1662535" y="937222"/>
                  </a:lnTo>
                  <a:lnTo>
                    <a:pt x="1680844" y="939672"/>
                  </a:lnTo>
                  <a:lnTo>
                    <a:pt x="1697063" y="937222"/>
                  </a:lnTo>
                  <a:lnTo>
                    <a:pt x="1708292" y="930544"/>
                  </a:lnTo>
                  <a:lnTo>
                    <a:pt x="1713545" y="920652"/>
                  </a:lnTo>
                  <a:lnTo>
                    <a:pt x="1711833" y="908557"/>
                  </a:lnTo>
                  <a:lnTo>
                    <a:pt x="1703113" y="896649"/>
                  </a:lnTo>
                  <a:lnTo>
                    <a:pt x="1689417" y="886920"/>
                  </a:lnTo>
                  <a:lnTo>
                    <a:pt x="1672578" y="880358"/>
                  </a:lnTo>
                  <a:lnTo>
                    <a:pt x="1654429" y="877950"/>
                  </a:lnTo>
                  <a:close/>
                </a:path>
                <a:path w="2862579" h="1623060">
                  <a:moveTo>
                    <a:pt x="1868805" y="877950"/>
                  </a:moveTo>
                  <a:lnTo>
                    <a:pt x="1852745" y="880358"/>
                  </a:lnTo>
                  <a:lnTo>
                    <a:pt x="1841769" y="886920"/>
                  </a:lnTo>
                  <a:lnTo>
                    <a:pt x="1836818" y="896649"/>
                  </a:lnTo>
                  <a:lnTo>
                    <a:pt x="1838833" y="908557"/>
                  </a:lnTo>
                  <a:lnTo>
                    <a:pt x="1847877" y="920652"/>
                  </a:lnTo>
                  <a:lnTo>
                    <a:pt x="1861947" y="930544"/>
                  </a:lnTo>
                  <a:lnTo>
                    <a:pt x="1879159" y="937222"/>
                  </a:lnTo>
                  <a:lnTo>
                    <a:pt x="1897634" y="939672"/>
                  </a:lnTo>
                  <a:lnTo>
                    <a:pt x="1913759" y="937222"/>
                  </a:lnTo>
                  <a:lnTo>
                    <a:pt x="1924716" y="930544"/>
                  </a:lnTo>
                  <a:lnTo>
                    <a:pt x="1929530" y="920652"/>
                  </a:lnTo>
                  <a:lnTo>
                    <a:pt x="1927224" y="908557"/>
                  </a:lnTo>
                  <a:lnTo>
                    <a:pt x="1918168" y="896649"/>
                  </a:lnTo>
                  <a:lnTo>
                    <a:pt x="1904111" y="886920"/>
                  </a:lnTo>
                  <a:lnTo>
                    <a:pt x="1887005" y="880358"/>
                  </a:lnTo>
                  <a:lnTo>
                    <a:pt x="1868805" y="877950"/>
                  </a:lnTo>
                  <a:close/>
                </a:path>
                <a:path w="2862579" h="1623060">
                  <a:moveTo>
                    <a:pt x="265557" y="952753"/>
                  </a:moveTo>
                  <a:lnTo>
                    <a:pt x="248673" y="955248"/>
                  </a:lnTo>
                  <a:lnTo>
                    <a:pt x="235648" y="962040"/>
                  </a:lnTo>
                  <a:lnTo>
                    <a:pt x="227766" y="972095"/>
                  </a:lnTo>
                  <a:lnTo>
                    <a:pt x="226313" y="984376"/>
                  </a:lnTo>
                  <a:lnTo>
                    <a:pt x="231921" y="996751"/>
                  </a:lnTo>
                  <a:lnTo>
                    <a:pt x="243268" y="1006887"/>
                  </a:lnTo>
                  <a:lnTo>
                    <a:pt x="258710" y="1013737"/>
                  </a:lnTo>
                  <a:lnTo>
                    <a:pt x="276605" y="1016253"/>
                  </a:lnTo>
                  <a:lnTo>
                    <a:pt x="293758" y="1013737"/>
                  </a:lnTo>
                  <a:lnTo>
                    <a:pt x="306863" y="1006887"/>
                  </a:lnTo>
                  <a:lnTo>
                    <a:pt x="314682" y="996751"/>
                  </a:lnTo>
                  <a:lnTo>
                    <a:pt x="315975" y="984376"/>
                  </a:lnTo>
                  <a:lnTo>
                    <a:pt x="310223" y="972095"/>
                  </a:lnTo>
                  <a:lnTo>
                    <a:pt x="298815" y="962040"/>
                  </a:lnTo>
                  <a:lnTo>
                    <a:pt x="283382" y="955248"/>
                  </a:lnTo>
                  <a:lnTo>
                    <a:pt x="265557" y="952753"/>
                  </a:lnTo>
                  <a:close/>
                </a:path>
                <a:path w="2862579" h="1623060">
                  <a:moveTo>
                    <a:pt x="375792" y="952753"/>
                  </a:moveTo>
                  <a:lnTo>
                    <a:pt x="358884" y="955248"/>
                  </a:lnTo>
                  <a:lnTo>
                    <a:pt x="345963" y="962040"/>
                  </a:lnTo>
                  <a:lnTo>
                    <a:pt x="338306" y="972095"/>
                  </a:lnTo>
                  <a:lnTo>
                    <a:pt x="337185" y="984376"/>
                  </a:lnTo>
                  <a:lnTo>
                    <a:pt x="342999" y="996751"/>
                  </a:lnTo>
                  <a:lnTo>
                    <a:pt x="354552" y="1006887"/>
                  </a:lnTo>
                  <a:lnTo>
                    <a:pt x="370153" y="1013737"/>
                  </a:lnTo>
                  <a:lnTo>
                    <a:pt x="388112" y="1016253"/>
                  </a:lnTo>
                  <a:lnTo>
                    <a:pt x="405147" y="1013737"/>
                  </a:lnTo>
                  <a:lnTo>
                    <a:pt x="418099" y="1006887"/>
                  </a:lnTo>
                  <a:lnTo>
                    <a:pt x="425741" y="996751"/>
                  </a:lnTo>
                  <a:lnTo>
                    <a:pt x="426847" y="984376"/>
                  </a:lnTo>
                  <a:lnTo>
                    <a:pt x="420834" y="972095"/>
                  </a:lnTo>
                  <a:lnTo>
                    <a:pt x="409225" y="962040"/>
                  </a:lnTo>
                  <a:lnTo>
                    <a:pt x="393664" y="955248"/>
                  </a:lnTo>
                  <a:lnTo>
                    <a:pt x="375792" y="952753"/>
                  </a:lnTo>
                  <a:close/>
                </a:path>
                <a:path w="2862579" h="1623060">
                  <a:moveTo>
                    <a:pt x="703199" y="952753"/>
                  </a:moveTo>
                  <a:lnTo>
                    <a:pt x="686514" y="955248"/>
                  </a:lnTo>
                  <a:lnTo>
                    <a:pt x="674020" y="962040"/>
                  </a:lnTo>
                  <a:lnTo>
                    <a:pt x="666908" y="972095"/>
                  </a:lnTo>
                  <a:lnTo>
                    <a:pt x="666368" y="984376"/>
                  </a:lnTo>
                  <a:lnTo>
                    <a:pt x="672945" y="996751"/>
                  </a:lnTo>
                  <a:lnTo>
                    <a:pt x="685069" y="1006887"/>
                  </a:lnTo>
                  <a:lnTo>
                    <a:pt x="701051" y="1013737"/>
                  </a:lnTo>
                  <a:lnTo>
                    <a:pt x="719201" y="1016253"/>
                  </a:lnTo>
                  <a:lnTo>
                    <a:pt x="736153" y="1013737"/>
                  </a:lnTo>
                  <a:lnTo>
                    <a:pt x="748712" y="1006887"/>
                  </a:lnTo>
                  <a:lnTo>
                    <a:pt x="755723" y="996751"/>
                  </a:lnTo>
                  <a:lnTo>
                    <a:pt x="756030" y="984376"/>
                  </a:lnTo>
                  <a:lnTo>
                    <a:pt x="749311" y="972095"/>
                  </a:lnTo>
                  <a:lnTo>
                    <a:pt x="737139" y="962040"/>
                  </a:lnTo>
                  <a:lnTo>
                    <a:pt x="721205" y="955248"/>
                  </a:lnTo>
                  <a:lnTo>
                    <a:pt x="703199" y="952753"/>
                  </a:lnTo>
                  <a:close/>
                </a:path>
                <a:path w="2862579" h="1623060">
                  <a:moveTo>
                    <a:pt x="811784" y="952753"/>
                  </a:moveTo>
                  <a:lnTo>
                    <a:pt x="795091" y="955248"/>
                  </a:lnTo>
                  <a:lnTo>
                    <a:pt x="782732" y="962040"/>
                  </a:lnTo>
                  <a:lnTo>
                    <a:pt x="775850" y="972095"/>
                  </a:lnTo>
                  <a:lnTo>
                    <a:pt x="775588" y="984376"/>
                  </a:lnTo>
                  <a:lnTo>
                    <a:pt x="782389" y="996751"/>
                  </a:lnTo>
                  <a:lnTo>
                    <a:pt x="794750" y="1006887"/>
                  </a:lnTo>
                  <a:lnTo>
                    <a:pt x="810896" y="1013737"/>
                  </a:lnTo>
                  <a:lnTo>
                    <a:pt x="829055" y="1016253"/>
                  </a:lnTo>
                  <a:lnTo>
                    <a:pt x="845962" y="1013737"/>
                  </a:lnTo>
                  <a:lnTo>
                    <a:pt x="858392" y="1006887"/>
                  </a:lnTo>
                  <a:lnTo>
                    <a:pt x="865203" y="996751"/>
                  </a:lnTo>
                  <a:lnTo>
                    <a:pt x="865251" y="984376"/>
                  </a:lnTo>
                  <a:lnTo>
                    <a:pt x="858271" y="972095"/>
                  </a:lnTo>
                  <a:lnTo>
                    <a:pt x="845899" y="962040"/>
                  </a:lnTo>
                  <a:lnTo>
                    <a:pt x="829835" y="955248"/>
                  </a:lnTo>
                  <a:lnTo>
                    <a:pt x="811784" y="952753"/>
                  </a:lnTo>
                  <a:close/>
                </a:path>
                <a:path w="2862579" h="1623060">
                  <a:moveTo>
                    <a:pt x="922147" y="952753"/>
                  </a:moveTo>
                  <a:lnTo>
                    <a:pt x="905426" y="955248"/>
                  </a:lnTo>
                  <a:lnTo>
                    <a:pt x="893159" y="962040"/>
                  </a:lnTo>
                  <a:lnTo>
                    <a:pt x="886463" y="972095"/>
                  </a:lnTo>
                  <a:lnTo>
                    <a:pt x="886460" y="984376"/>
                  </a:lnTo>
                  <a:lnTo>
                    <a:pt x="893504" y="996751"/>
                  </a:lnTo>
                  <a:lnTo>
                    <a:pt x="906049" y="1006887"/>
                  </a:lnTo>
                  <a:lnTo>
                    <a:pt x="922357" y="1013737"/>
                  </a:lnTo>
                  <a:lnTo>
                    <a:pt x="940688" y="1016253"/>
                  </a:lnTo>
                  <a:lnTo>
                    <a:pt x="957405" y="1013737"/>
                  </a:lnTo>
                  <a:lnTo>
                    <a:pt x="969644" y="1006887"/>
                  </a:lnTo>
                  <a:lnTo>
                    <a:pt x="976264" y="996751"/>
                  </a:lnTo>
                  <a:lnTo>
                    <a:pt x="976122" y="984376"/>
                  </a:lnTo>
                  <a:lnTo>
                    <a:pt x="968902" y="972095"/>
                  </a:lnTo>
                  <a:lnTo>
                    <a:pt x="956373" y="962040"/>
                  </a:lnTo>
                  <a:lnTo>
                    <a:pt x="940224" y="955248"/>
                  </a:lnTo>
                  <a:lnTo>
                    <a:pt x="922147" y="952753"/>
                  </a:lnTo>
                  <a:close/>
                </a:path>
                <a:path w="2862579" h="1623060">
                  <a:moveTo>
                    <a:pt x="1030732" y="952753"/>
                  </a:moveTo>
                  <a:lnTo>
                    <a:pt x="1014110" y="955248"/>
                  </a:lnTo>
                  <a:lnTo>
                    <a:pt x="1001966" y="962040"/>
                  </a:lnTo>
                  <a:lnTo>
                    <a:pt x="995441" y="972095"/>
                  </a:lnTo>
                  <a:lnTo>
                    <a:pt x="995679" y="984376"/>
                  </a:lnTo>
                  <a:lnTo>
                    <a:pt x="1003002" y="996751"/>
                  </a:lnTo>
                  <a:lnTo>
                    <a:pt x="1015777" y="1006887"/>
                  </a:lnTo>
                  <a:lnTo>
                    <a:pt x="1032220" y="1013737"/>
                  </a:lnTo>
                  <a:lnTo>
                    <a:pt x="1050543" y="1016253"/>
                  </a:lnTo>
                  <a:lnTo>
                    <a:pt x="1067234" y="1013737"/>
                  </a:lnTo>
                  <a:lnTo>
                    <a:pt x="1079388" y="1006887"/>
                  </a:lnTo>
                  <a:lnTo>
                    <a:pt x="1085851" y="996751"/>
                  </a:lnTo>
                  <a:lnTo>
                    <a:pt x="1085468" y="984376"/>
                  </a:lnTo>
                  <a:lnTo>
                    <a:pt x="1078023" y="972095"/>
                  </a:lnTo>
                  <a:lnTo>
                    <a:pt x="1065244" y="962040"/>
                  </a:lnTo>
                  <a:lnTo>
                    <a:pt x="1048893" y="955248"/>
                  </a:lnTo>
                  <a:lnTo>
                    <a:pt x="1030732" y="952753"/>
                  </a:lnTo>
                  <a:close/>
                </a:path>
                <a:path w="2862579" h="1623060">
                  <a:moveTo>
                    <a:pt x="1249679" y="952753"/>
                  </a:moveTo>
                  <a:lnTo>
                    <a:pt x="1233148" y="955248"/>
                  </a:lnTo>
                  <a:lnTo>
                    <a:pt x="1221247" y="962040"/>
                  </a:lnTo>
                  <a:lnTo>
                    <a:pt x="1215086" y="972095"/>
                  </a:lnTo>
                  <a:lnTo>
                    <a:pt x="1215771" y="984376"/>
                  </a:lnTo>
                  <a:lnTo>
                    <a:pt x="1223541" y="996751"/>
                  </a:lnTo>
                  <a:lnTo>
                    <a:pt x="1236694" y="1006887"/>
                  </a:lnTo>
                  <a:lnTo>
                    <a:pt x="1253418" y="1013737"/>
                  </a:lnTo>
                  <a:lnTo>
                    <a:pt x="1271904" y="1016253"/>
                  </a:lnTo>
                  <a:lnTo>
                    <a:pt x="1288540" y="1013737"/>
                  </a:lnTo>
                  <a:lnTo>
                    <a:pt x="1300400" y="1006887"/>
                  </a:lnTo>
                  <a:lnTo>
                    <a:pt x="1306427" y="996751"/>
                  </a:lnTo>
                  <a:lnTo>
                    <a:pt x="1305560" y="984376"/>
                  </a:lnTo>
                  <a:lnTo>
                    <a:pt x="1297668" y="972095"/>
                  </a:lnTo>
                  <a:lnTo>
                    <a:pt x="1284525" y="962040"/>
                  </a:lnTo>
                  <a:lnTo>
                    <a:pt x="1267930" y="955248"/>
                  </a:lnTo>
                  <a:lnTo>
                    <a:pt x="1249679" y="952753"/>
                  </a:lnTo>
                  <a:close/>
                </a:path>
                <a:path w="2862579" h="1623060">
                  <a:moveTo>
                    <a:pt x="1358264" y="952753"/>
                  </a:moveTo>
                  <a:lnTo>
                    <a:pt x="1341870" y="955248"/>
                  </a:lnTo>
                  <a:lnTo>
                    <a:pt x="1330166" y="962040"/>
                  </a:lnTo>
                  <a:lnTo>
                    <a:pt x="1324225" y="972095"/>
                  </a:lnTo>
                  <a:lnTo>
                    <a:pt x="1325117" y="984376"/>
                  </a:lnTo>
                  <a:lnTo>
                    <a:pt x="1333166" y="996751"/>
                  </a:lnTo>
                  <a:lnTo>
                    <a:pt x="1346549" y="1006887"/>
                  </a:lnTo>
                  <a:lnTo>
                    <a:pt x="1363408" y="1013737"/>
                  </a:lnTo>
                  <a:lnTo>
                    <a:pt x="1381887" y="1016253"/>
                  </a:lnTo>
                  <a:lnTo>
                    <a:pt x="1398420" y="1013737"/>
                  </a:lnTo>
                  <a:lnTo>
                    <a:pt x="1410144" y="1006887"/>
                  </a:lnTo>
                  <a:lnTo>
                    <a:pt x="1415962" y="996751"/>
                  </a:lnTo>
                  <a:lnTo>
                    <a:pt x="1414780" y="984376"/>
                  </a:lnTo>
                  <a:lnTo>
                    <a:pt x="1406628" y="972095"/>
                  </a:lnTo>
                  <a:lnTo>
                    <a:pt x="1393285" y="962040"/>
                  </a:lnTo>
                  <a:lnTo>
                    <a:pt x="1376560" y="955248"/>
                  </a:lnTo>
                  <a:lnTo>
                    <a:pt x="1358264" y="952753"/>
                  </a:lnTo>
                  <a:close/>
                </a:path>
                <a:path w="2862579" h="1623060">
                  <a:moveTo>
                    <a:pt x="1466977" y="952753"/>
                  </a:moveTo>
                  <a:lnTo>
                    <a:pt x="1450556" y="955248"/>
                  </a:lnTo>
                  <a:lnTo>
                    <a:pt x="1438957" y="962040"/>
                  </a:lnTo>
                  <a:lnTo>
                    <a:pt x="1433240" y="972095"/>
                  </a:lnTo>
                  <a:lnTo>
                    <a:pt x="1434464" y="984376"/>
                  </a:lnTo>
                  <a:lnTo>
                    <a:pt x="1442751" y="996751"/>
                  </a:lnTo>
                  <a:lnTo>
                    <a:pt x="1456277" y="1006887"/>
                  </a:lnTo>
                  <a:lnTo>
                    <a:pt x="1473184" y="1013737"/>
                  </a:lnTo>
                  <a:lnTo>
                    <a:pt x="1491614" y="1016253"/>
                  </a:lnTo>
                  <a:lnTo>
                    <a:pt x="1508214" y="1013737"/>
                  </a:lnTo>
                  <a:lnTo>
                    <a:pt x="1519824" y="1006887"/>
                  </a:lnTo>
                  <a:lnTo>
                    <a:pt x="1525458" y="996751"/>
                  </a:lnTo>
                  <a:lnTo>
                    <a:pt x="1524127" y="984376"/>
                  </a:lnTo>
                  <a:lnTo>
                    <a:pt x="1515715" y="972095"/>
                  </a:lnTo>
                  <a:lnTo>
                    <a:pt x="1502171" y="962040"/>
                  </a:lnTo>
                  <a:lnTo>
                    <a:pt x="1485318" y="955248"/>
                  </a:lnTo>
                  <a:lnTo>
                    <a:pt x="1466977" y="952753"/>
                  </a:lnTo>
                  <a:close/>
                </a:path>
                <a:path w="2862579" h="1623060">
                  <a:moveTo>
                    <a:pt x="832612" y="1030731"/>
                  </a:moveTo>
                  <a:lnTo>
                    <a:pt x="815661" y="1033293"/>
                  </a:lnTo>
                  <a:lnTo>
                    <a:pt x="803116" y="1040272"/>
                  </a:lnTo>
                  <a:lnTo>
                    <a:pt x="796143" y="1050609"/>
                  </a:lnTo>
                  <a:lnTo>
                    <a:pt x="795909" y="1063243"/>
                  </a:lnTo>
                  <a:lnTo>
                    <a:pt x="802832" y="1075971"/>
                  </a:lnTo>
                  <a:lnTo>
                    <a:pt x="815387" y="1086389"/>
                  </a:lnTo>
                  <a:lnTo>
                    <a:pt x="831824" y="1093426"/>
                  </a:lnTo>
                  <a:lnTo>
                    <a:pt x="850391" y="1096009"/>
                  </a:lnTo>
                  <a:lnTo>
                    <a:pt x="867483" y="1093426"/>
                  </a:lnTo>
                  <a:lnTo>
                    <a:pt x="880062" y="1086389"/>
                  </a:lnTo>
                  <a:lnTo>
                    <a:pt x="886950" y="1075971"/>
                  </a:lnTo>
                  <a:lnTo>
                    <a:pt x="886967" y="1063243"/>
                  </a:lnTo>
                  <a:lnTo>
                    <a:pt x="879832" y="1050609"/>
                  </a:lnTo>
                  <a:lnTo>
                    <a:pt x="867219" y="1040272"/>
                  </a:lnTo>
                  <a:lnTo>
                    <a:pt x="850892" y="1033293"/>
                  </a:lnTo>
                  <a:lnTo>
                    <a:pt x="832612" y="1030731"/>
                  </a:lnTo>
                  <a:close/>
                </a:path>
                <a:path w="2862579" h="1623060">
                  <a:moveTo>
                    <a:pt x="944372" y="1030731"/>
                  </a:moveTo>
                  <a:lnTo>
                    <a:pt x="927449" y="1033293"/>
                  </a:lnTo>
                  <a:lnTo>
                    <a:pt x="915003" y="1040272"/>
                  </a:lnTo>
                  <a:lnTo>
                    <a:pt x="908224" y="1050609"/>
                  </a:lnTo>
                  <a:lnTo>
                    <a:pt x="908303" y="1063243"/>
                  </a:lnTo>
                  <a:lnTo>
                    <a:pt x="915505" y="1075971"/>
                  </a:lnTo>
                  <a:lnTo>
                    <a:pt x="928290" y="1086389"/>
                  </a:lnTo>
                  <a:lnTo>
                    <a:pt x="944862" y="1093426"/>
                  </a:lnTo>
                  <a:lnTo>
                    <a:pt x="963422" y="1096009"/>
                  </a:lnTo>
                  <a:lnTo>
                    <a:pt x="980430" y="1093426"/>
                  </a:lnTo>
                  <a:lnTo>
                    <a:pt x="992806" y="1086389"/>
                  </a:lnTo>
                  <a:lnTo>
                    <a:pt x="999444" y="1075971"/>
                  </a:lnTo>
                  <a:lnTo>
                    <a:pt x="999236" y="1063243"/>
                  </a:lnTo>
                  <a:lnTo>
                    <a:pt x="991877" y="1050609"/>
                  </a:lnTo>
                  <a:lnTo>
                    <a:pt x="979138" y="1040272"/>
                  </a:lnTo>
                  <a:lnTo>
                    <a:pt x="962731" y="1033293"/>
                  </a:lnTo>
                  <a:lnTo>
                    <a:pt x="944372" y="1030731"/>
                  </a:lnTo>
                  <a:close/>
                </a:path>
                <a:path w="2862579" h="1623060">
                  <a:moveTo>
                    <a:pt x="1276603" y="1030731"/>
                  </a:moveTo>
                  <a:lnTo>
                    <a:pt x="1259853" y="1033293"/>
                  </a:lnTo>
                  <a:lnTo>
                    <a:pt x="1247854" y="1040272"/>
                  </a:lnTo>
                  <a:lnTo>
                    <a:pt x="1241688" y="1050609"/>
                  </a:lnTo>
                  <a:lnTo>
                    <a:pt x="1242440" y="1063243"/>
                  </a:lnTo>
                  <a:lnTo>
                    <a:pt x="1250422" y="1075971"/>
                  </a:lnTo>
                  <a:lnTo>
                    <a:pt x="1263808" y="1086389"/>
                  </a:lnTo>
                  <a:lnTo>
                    <a:pt x="1280767" y="1093426"/>
                  </a:lnTo>
                  <a:lnTo>
                    <a:pt x="1299464" y="1096009"/>
                  </a:lnTo>
                  <a:lnTo>
                    <a:pt x="1316335" y="1093426"/>
                  </a:lnTo>
                  <a:lnTo>
                    <a:pt x="1328324" y="1086389"/>
                  </a:lnTo>
                  <a:lnTo>
                    <a:pt x="1334361" y="1075971"/>
                  </a:lnTo>
                  <a:lnTo>
                    <a:pt x="1333373" y="1063243"/>
                  </a:lnTo>
                  <a:lnTo>
                    <a:pt x="1325252" y="1050609"/>
                  </a:lnTo>
                  <a:lnTo>
                    <a:pt x="1311846" y="1040272"/>
                  </a:lnTo>
                  <a:lnTo>
                    <a:pt x="1295011" y="1033293"/>
                  </a:lnTo>
                  <a:lnTo>
                    <a:pt x="1276603" y="1030731"/>
                  </a:lnTo>
                  <a:close/>
                </a:path>
                <a:path w="2862579" h="1623060">
                  <a:moveTo>
                    <a:pt x="1386713" y="1030731"/>
                  </a:moveTo>
                  <a:lnTo>
                    <a:pt x="1370064" y="1033293"/>
                  </a:lnTo>
                  <a:lnTo>
                    <a:pt x="1358201" y="1040272"/>
                  </a:lnTo>
                  <a:lnTo>
                    <a:pt x="1352244" y="1050609"/>
                  </a:lnTo>
                  <a:lnTo>
                    <a:pt x="1353312" y="1063243"/>
                  </a:lnTo>
                  <a:lnTo>
                    <a:pt x="1361497" y="1075971"/>
                  </a:lnTo>
                  <a:lnTo>
                    <a:pt x="1375076" y="1086389"/>
                  </a:lnTo>
                  <a:lnTo>
                    <a:pt x="1392156" y="1093426"/>
                  </a:lnTo>
                  <a:lnTo>
                    <a:pt x="1410842" y="1096009"/>
                  </a:lnTo>
                  <a:lnTo>
                    <a:pt x="1427688" y="1093426"/>
                  </a:lnTo>
                  <a:lnTo>
                    <a:pt x="1439592" y="1086389"/>
                  </a:lnTo>
                  <a:lnTo>
                    <a:pt x="1445472" y="1075971"/>
                  </a:lnTo>
                  <a:lnTo>
                    <a:pt x="1444243" y="1063243"/>
                  </a:lnTo>
                  <a:lnTo>
                    <a:pt x="1435862" y="1050609"/>
                  </a:lnTo>
                  <a:lnTo>
                    <a:pt x="1422241" y="1040272"/>
                  </a:lnTo>
                  <a:lnTo>
                    <a:pt x="1405239" y="1033293"/>
                  </a:lnTo>
                  <a:lnTo>
                    <a:pt x="1386713" y="1030731"/>
                  </a:lnTo>
                  <a:close/>
                </a:path>
                <a:path w="2862579" h="1623060">
                  <a:moveTo>
                    <a:pt x="1498599" y="1030731"/>
                  </a:moveTo>
                  <a:lnTo>
                    <a:pt x="1481941" y="1033293"/>
                  </a:lnTo>
                  <a:lnTo>
                    <a:pt x="1470199" y="1040272"/>
                  </a:lnTo>
                  <a:lnTo>
                    <a:pt x="1464435" y="1050609"/>
                  </a:lnTo>
                  <a:lnTo>
                    <a:pt x="1465707" y="1063243"/>
                  </a:lnTo>
                  <a:lnTo>
                    <a:pt x="1474206" y="1075971"/>
                  </a:lnTo>
                  <a:lnTo>
                    <a:pt x="1487979" y="1086389"/>
                  </a:lnTo>
                  <a:lnTo>
                    <a:pt x="1505158" y="1093426"/>
                  </a:lnTo>
                  <a:lnTo>
                    <a:pt x="1523872" y="1096009"/>
                  </a:lnTo>
                  <a:lnTo>
                    <a:pt x="1540706" y="1093426"/>
                  </a:lnTo>
                  <a:lnTo>
                    <a:pt x="1552432" y="1086389"/>
                  </a:lnTo>
                  <a:lnTo>
                    <a:pt x="1558037" y="1075971"/>
                  </a:lnTo>
                  <a:lnTo>
                    <a:pt x="1556512" y="1063243"/>
                  </a:lnTo>
                  <a:lnTo>
                    <a:pt x="1548034" y="1050609"/>
                  </a:lnTo>
                  <a:lnTo>
                    <a:pt x="1534318" y="1040272"/>
                  </a:lnTo>
                  <a:lnTo>
                    <a:pt x="1517221" y="1033293"/>
                  </a:lnTo>
                  <a:lnTo>
                    <a:pt x="1498599" y="1030731"/>
                  </a:lnTo>
                  <a:close/>
                </a:path>
                <a:path w="2862579" h="1623060">
                  <a:moveTo>
                    <a:pt x="1608582" y="1030731"/>
                  </a:moveTo>
                  <a:lnTo>
                    <a:pt x="1592133" y="1033293"/>
                  </a:lnTo>
                  <a:lnTo>
                    <a:pt x="1580626" y="1040272"/>
                  </a:lnTo>
                  <a:lnTo>
                    <a:pt x="1575095" y="1050609"/>
                  </a:lnTo>
                  <a:lnTo>
                    <a:pt x="1576578" y="1063243"/>
                  </a:lnTo>
                  <a:lnTo>
                    <a:pt x="1585265" y="1075971"/>
                  </a:lnTo>
                  <a:lnTo>
                    <a:pt x="1599215" y="1086389"/>
                  </a:lnTo>
                  <a:lnTo>
                    <a:pt x="1616547" y="1093426"/>
                  </a:lnTo>
                  <a:lnTo>
                    <a:pt x="1635379" y="1096009"/>
                  </a:lnTo>
                  <a:lnTo>
                    <a:pt x="1652113" y="1093426"/>
                  </a:lnTo>
                  <a:lnTo>
                    <a:pt x="1663715" y="1086389"/>
                  </a:lnTo>
                  <a:lnTo>
                    <a:pt x="1669151" y="1075971"/>
                  </a:lnTo>
                  <a:lnTo>
                    <a:pt x="1667383" y="1063243"/>
                  </a:lnTo>
                  <a:lnTo>
                    <a:pt x="1658606" y="1050609"/>
                  </a:lnTo>
                  <a:lnTo>
                    <a:pt x="1644602" y="1040272"/>
                  </a:lnTo>
                  <a:lnTo>
                    <a:pt x="1627288" y="1033293"/>
                  </a:lnTo>
                  <a:lnTo>
                    <a:pt x="1608582" y="1030731"/>
                  </a:lnTo>
                  <a:close/>
                </a:path>
                <a:path w="2862579" h="1623060">
                  <a:moveTo>
                    <a:pt x="1941067" y="1030731"/>
                  </a:moveTo>
                  <a:lnTo>
                    <a:pt x="1924683" y="1033293"/>
                  </a:lnTo>
                  <a:lnTo>
                    <a:pt x="1913524" y="1040272"/>
                  </a:lnTo>
                  <a:lnTo>
                    <a:pt x="1908581" y="1050609"/>
                  </a:lnTo>
                  <a:lnTo>
                    <a:pt x="1910841" y="1063243"/>
                  </a:lnTo>
                  <a:lnTo>
                    <a:pt x="1920309" y="1075971"/>
                  </a:lnTo>
                  <a:lnTo>
                    <a:pt x="1934860" y="1086389"/>
                  </a:lnTo>
                  <a:lnTo>
                    <a:pt x="1952579" y="1093426"/>
                  </a:lnTo>
                  <a:lnTo>
                    <a:pt x="1971547" y="1096009"/>
                  </a:lnTo>
                  <a:lnTo>
                    <a:pt x="1988129" y="1093426"/>
                  </a:lnTo>
                  <a:lnTo>
                    <a:pt x="1999329" y="1086389"/>
                  </a:lnTo>
                  <a:lnTo>
                    <a:pt x="2004194" y="1075971"/>
                  </a:lnTo>
                  <a:lnTo>
                    <a:pt x="2001773" y="1063243"/>
                  </a:lnTo>
                  <a:lnTo>
                    <a:pt x="1992199" y="1050609"/>
                  </a:lnTo>
                  <a:lnTo>
                    <a:pt x="1977564" y="1040272"/>
                  </a:lnTo>
                  <a:lnTo>
                    <a:pt x="1959858" y="1033293"/>
                  </a:lnTo>
                  <a:lnTo>
                    <a:pt x="1941067" y="1030731"/>
                  </a:lnTo>
                  <a:close/>
                </a:path>
                <a:path w="2862579" h="1623060">
                  <a:moveTo>
                    <a:pt x="854710" y="1110233"/>
                  </a:moveTo>
                  <a:lnTo>
                    <a:pt x="837650" y="1112863"/>
                  </a:lnTo>
                  <a:lnTo>
                    <a:pt x="825007" y="1120028"/>
                  </a:lnTo>
                  <a:lnTo>
                    <a:pt x="818008" y="1130647"/>
                  </a:lnTo>
                  <a:lnTo>
                    <a:pt x="817879" y="1143634"/>
                  </a:lnTo>
                  <a:lnTo>
                    <a:pt x="824940" y="1156735"/>
                  </a:lnTo>
                  <a:lnTo>
                    <a:pt x="837692" y="1167479"/>
                  </a:lnTo>
                  <a:lnTo>
                    <a:pt x="854348" y="1174746"/>
                  </a:lnTo>
                  <a:lnTo>
                    <a:pt x="873125" y="1177416"/>
                  </a:lnTo>
                  <a:lnTo>
                    <a:pt x="890454" y="1174746"/>
                  </a:lnTo>
                  <a:lnTo>
                    <a:pt x="903176" y="1167479"/>
                  </a:lnTo>
                  <a:lnTo>
                    <a:pt x="910111" y="1156735"/>
                  </a:lnTo>
                  <a:lnTo>
                    <a:pt x="910082" y="1143634"/>
                  </a:lnTo>
                  <a:lnTo>
                    <a:pt x="902805" y="1130647"/>
                  </a:lnTo>
                  <a:lnTo>
                    <a:pt x="889968" y="1120028"/>
                  </a:lnTo>
                  <a:lnTo>
                    <a:pt x="873345" y="1112863"/>
                  </a:lnTo>
                  <a:lnTo>
                    <a:pt x="854710" y="1110233"/>
                  </a:lnTo>
                  <a:close/>
                </a:path>
                <a:path w="2862579" h="1623060">
                  <a:moveTo>
                    <a:pt x="968121" y="1110233"/>
                  </a:moveTo>
                  <a:lnTo>
                    <a:pt x="950997" y="1112863"/>
                  </a:lnTo>
                  <a:lnTo>
                    <a:pt x="938482" y="1120028"/>
                  </a:lnTo>
                  <a:lnTo>
                    <a:pt x="931705" y="1130647"/>
                  </a:lnTo>
                  <a:lnTo>
                    <a:pt x="931799" y="1143634"/>
                  </a:lnTo>
                  <a:lnTo>
                    <a:pt x="939065" y="1156735"/>
                  </a:lnTo>
                  <a:lnTo>
                    <a:pt x="952023" y="1167479"/>
                  </a:lnTo>
                  <a:lnTo>
                    <a:pt x="968839" y="1174746"/>
                  </a:lnTo>
                  <a:lnTo>
                    <a:pt x="987678" y="1177416"/>
                  </a:lnTo>
                  <a:lnTo>
                    <a:pt x="1004945" y="1174746"/>
                  </a:lnTo>
                  <a:lnTo>
                    <a:pt x="1017508" y="1167479"/>
                  </a:lnTo>
                  <a:lnTo>
                    <a:pt x="1024237" y="1156735"/>
                  </a:lnTo>
                  <a:lnTo>
                    <a:pt x="1024001" y="1143634"/>
                  </a:lnTo>
                  <a:lnTo>
                    <a:pt x="1016466" y="1130647"/>
                  </a:lnTo>
                  <a:lnTo>
                    <a:pt x="1003442" y="1120028"/>
                  </a:lnTo>
                  <a:lnTo>
                    <a:pt x="986728" y="1112863"/>
                  </a:lnTo>
                  <a:lnTo>
                    <a:pt x="968121" y="1110233"/>
                  </a:lnTo>
                  <a:close/>
                </a:path>
                <a:path w="2862579" h="1623060">
                  <a:moveTo>
                    <a:pt x="1416685" y="1110233"/>
                  </a:moveTo>
                  <a:lnTo>
                    <a:pt x="1399815" y="1112863"/>
                  </a:lnTo>
                  <a:lnTo>
                    <a:pt x="1387840" y="1120028"/>
                  </a:lnTo>
                  <a:lnTo>
                    <a:pt x="1381841" y="1130647"/>
                  </a:lnTo>
                  <a:lnTo>
                    <a:pt x="1382902" y="1143634"/>
                  </a:lnTo>
                  <a:lnTo>
                    <a:pt x="1391374" y="1156735"/>
                  </a:lnTo>
                  <a:lnTo>
                    <a:pt x="1405239" y="1167479"/>
                  </a:lnTo>
                  <a:lnTo>
                    <a:pt x="1422604" y="1174746"/>
                  </a:lnTo>
                  <a:lnTo>
                    <a:pt x="1441577" y="1177416"/>
                  </a:lnTo>
                  <a:lnTo>
                    <a:pt x="1458640" y="1174746"/>
                  </a:lnTo>
                  <a:lnTo>
                    <a:pt x="1470644" y="1167479"/>
                  </a:lnTo>
                  <a:lnTo>
                    <a:pt x="1476527" y="1156735"/>
                  </a:lnTo>
                  <a:lnTo>
                    <a:pt x="1475232" y="1143634"/>
                  </a:lnTo>
                  <a:lnTo>
                    <a:pt x="1466709" y="1130647"/>
                  </a:lnTo>
                  <a:lnTo>
                    <a:pt x="1452864" y="1120028"/>
                  </a:lnTo>
                  <a:lnTo>
                    <a:pt x="1435566" y="1112863"/>
                  </a:lnTo>
                  <a:lnTo>
                    <a:pt x="1416685" y="1110233"/>
                  </a:lnTo>
                  <a:close/>
                </a:path>
                <a:path w="2862579" h="1623060">
                  <a:moveTo>
                    <a:pt x="1528444" y="1110233"/>
                  </a:moveTo>
                  <a:lnTo>
                    <a:pt x="1511623" y="1112863"/>
                  </a:lnTo>
                  <a:lnTo>
                    <a:pt x="1499790" y="1120028"/>
                  </a:lnTo>
                  <a:lnTo>
                    <a:pt x="1494029" y="1130647"/>
                  </a:lnTo>
                  <a:lnTo>
                    <a:pt x="1495424" y="1143634"/>
                  </a:lnTo>
                  <a:lnTo>
                    <a:pt x="1504011" y="1156735"/>
                  </a:lnTo>
                  <a:lnTo>
                    <a:pt x="1518015" y="1167479"/>
                  </a:lnTo>
                  <a:lnTo>
                    <a:pt x="1535519" y="1174746"/>
                  </a:lnTo>
                  <a:lnTo>
                    <a:pt x="1554607" y="1177416"/>
                  </a:lnTo>
                  <a:lnTo>
                    <a:pt x="1571678" y="1174746"/>
                  </a:lnTo>
                  <a:lnTo>
                    <a:pt x="1583547" y="1167479"/>
                  </a:lnTo>
                  <a:lnTo>
                    <a:pt x="1589200" y="1156735"/>
                  </a:lnTo>
                  <a:lnTo>
                    <a:pt x="1587627" y="1143634"/>
                  </a:lnTo>
                  <a:lnTo>
                    <a:pt x="1578790" y="1130647"/>
                  </a:lnTo>
                  <a:lnTo>
                    <a:pt x="1564751" y="1120028"/>
                  </a:lnTo>
                  <a:lnTo>
                    <a:pt x="1547354" y="1112863"/>
                  </a:lnTo>
                  <a:lnTo>
                    <a:pt x="1528444" y="1110233"/>
                  </a:lnTo>
                  <a:close/>
                </a:path>
                <a:path w="2862579" h="1623060">
                  <a:moveTo>
                    <a:pt x="1641856" y="1110233"/>
                  </a:moveTo>
                  <a:lnTo>
                    <a:pt x="1625078" y="1112863"/>
                  </a:lnTo>
                  <a:lnTo>
                    <a:pt x="1613360" y="1120028"/>
                  </a:lnTo>
                  <a:lnTo>
                    <a:pt x="1607762" y="1130647"/>
                  </a:lnTo>
                  <a:lnTo>
                    <a:pt x="1609343" y="1143634"/>
                  </a:lnTo>
                  <a:lnTo>
                    <a:pt x="1618228" y="1156735"/>
                  </a:lnTo>
                  <a:lnTo>
                    <a:pt x="1632505" y="1167479"/>
                  </a:lnTo>
                  <a:lnTo>
                    <a:pt x="1650188" y="1174746"/>
                  </a:lnTo>
                  <a:lnTo>
                    <a:pt x="1669288" y="1177416"/>
                  </a:lnTo>
                  <a:lnTo>
                    <a:pt x="1686240" y="1174746"/>
                  </a:lnTo>
                  <a:lnTo>
                    <a:pt x="1697942" y="1167479"/>
                  </a:lnTo>
                  <a:lnTo>
                    <a:pt x="1703381" y="1156735"/>
                  </a:lnTo>
                  <a:lnTo>
                    <a:pt x="1701545" y="1143634"/>
                  </a:lnTo>
                  <a:lnTo>
                    <a:pt x="1692505" y="1130647"/>
                  </a:lnTo>
                  <a:lnTo>
                    <a:pt x="1678273" y="1120028"/>
                  </a:lnTo>
                  <a:lnTo>
                    <a:pt x="1660755" y="1112863"/>
                  </a:lnTo>
                  <a:lnTo>
                    <a:pt x="1641856" y="1110233"/>
                  </a:lnTo>
                  <a:close/>
                </a:path>
                <a:path w="2862579" h="1623060">
                  <a:moveTo>
                    <a:pt x="2090673" y="1110233"/>
                  </a:moveTo>
                  <a:lnTo>
                    <a:pt x="2074096" y="1112863"/>
                  </a:lnTo>
                  <a:lnTo>
                    <a:pt x="2062924" y="1120028"/>
                  </a:lnTo>
                  <a:lnTo>
                    <a:pt x="2058134" y="1130647"/>
                  </a:lnTo>
                  <a:lnTo>
                    <a:pt x="2060702" y="1143634"/>
                  </a:lnTo>
                  <a:lnTo>
                    <a:pt x="2070681" y="1156735"/>
                  </a:lnTo>
                  <a:lnTo>
                    <a:pt x="2085768" y="1167479"/>
                  </a:lnTo>
                  <a:lnTo>
                    <a:pt x="2103975" y="1174746"/>
                  </a:lnTo>
                  <a:lnTo>
                    <a:pt x="2123313" y="1177416"/>
                  </a:lnTo>
                  <a:lnTo>
                    <a:pt x="2140065" y="1174746"/>
                  </a:lnTo>
                  <a:lnTo>
                    <a:pt x="2151221" y="1167479"/>
                  </a:lnTo>
                  <a:lnTo>
                    <a:pt x="2155852" y="1156735"/>
                  </a:lnTo>
                  <a:lnTo>
                    <a:pt x="2153031" y="1143634"/>
                  </a:lnTo>
                  <a:lnTo>
                    <a:pt x="2143055" y="1130647"/>
                  </a:lnTo>
                  <a:lnTo>
                    <a:pt x="2127996" y="1120028"/>
                  </a:lnTo>
                  <a:lnTo>
                    <a:pt x="2109864" y="1112863"/>
                  </a:lnTo>
                  <a:lnTo>
                    <a:pt x="2090673" y="1110233"/>
                  </a:lnTo>
                  <a:close/>
                </a:path>
                <a:path w="2862579" h="1623060">
                  <a:moveTo>
                    <a:pt x="877062" y="1192910"/>
                  </a:moveTo>
                  <a:lnTo>
                    <a:pt x="859617" y="1195609"/>
                  </a:lnTo>
                  <a:lnTo>
                    <a:pt x="846756" y="1202975"/>
                  </a:lnTo>
                  <a:lnTo>
                    <a:pt x="839682" y="1213913"/>
                  </a:lnTo>
                  <a:lnTo>
                    <a:pt x="839597" y="1227327"/>
                  </a:lnTo>
                  <a:lnTo>
                    <a:pt x="846869" y="1240762"/>
                  </a:lnTo>
                  <a:lnTo>
                    <a:pt x="859869" y="1251743"/>
                  </a:lnTo>
                  <a:lnTo>
                    <a:pt x="876798" y="1259153"/>
                  </a:lnTo>
                  <a:lnTo>
                    <a:pt x="895858" y="1261871"/>
                  </a:lnTo>
                  <a:lnTo>
                    <a:pt x="913443" y="1259153"/>
                  </a:lnTo>
                  <a:lnTo>
                    <a:pt x="926337" y="1251743"/>
                  </a:lnTo>
                  <a:lnTo>
                    <a:pt x="933326" y="1240762"/>
                  </a:lnTo>
                  <a:lnTo>
                    <a:pt x="933196" y="1227327"/>
                  </a:lnTo>
                  <a:lnTo>
                    <a:pt x="925782" y="1213913"/>
                  </a:lnTo>
                  <a:lnTo>
                    <a:pt x="912749" y="1202975"/>
                  </a:lnTo>
                  <a:lnTo>
                    <a:pt x="895905" y="1195609"/>
                  </a:lnTo>
                  <a:lnTo>
                    <a:pt x="877062" y="1192910"/>
                  </a:lnTo>
                  <a:close/>
                </a:path>
                <a:path w="2862579" h="1623060">
                  <a:moveTo>
                    <a:pt x="1446784" y="1192910"/>
                  </a:moveTo>
                  <a:lnTo>
                    <a:pt x="1429660" y="1195609"/>
                  </a:lnTo>
                  <a:lnTo>
                    <a:pt x="1417526" y="1202975"/>
                  </a:lnTo>
                  <a:lnTo>
                    <a:pt x="1411511" y="1213913"/>
                  </a:lnTo>
                  <a:lnTo>
                    <a:pt x="1412747" y="1227327"/>
                  </a:lnTo>
                  <a:lnTo>
                    <a:pt x="1421286" y="1240762"/>
                  </a:lnTo>
                  <a:lnTo>
                    <a:pt x="1435338" y="1251743"/>
                  </a:lnTo>
                  <a:lnTo>
                    <a:pt x="1452985" y="1259153"/>
                  </a:lnTo>
                  <a:lnTo>
                    <a:pt x="1472311" y="1261871"/>
                  </a:lnTo>
                  <a:lnTo>
                    <a:pt x="1489608" y="1259153"/>
                  </a:lnTo>
                  <a:lnTo>
                    <a:pt x="1501727" y="1251743"/>
                  </a:lnTo>
                  <a:lnTo>
                    <a:pt x="1507583" y="1240762"/>
                  </a:lnTo>
                  <a:lnTo>
                    <a:pt x="1506092" y="1227327"/>
                  </a:lnTo>
                  <a:lnTo>
                    <a:pt x="1497486" y="1213913"/>
                  </a:lnTo>
                  <a:lnTo>
                    <a:pt x="1483439" y="1202975"/>
                  </a:lnTo>
                  <a:lnTo>
                    <a:pt x="1465891" y="1195609"/>
                  </a:lnTo>
                  <a:lnTo>
                    <a:pt x="1446784" y="1192910"/>
                  </a:lnTo>
                  <a:close/>
                </a:path>
                <a:path w="2862579" h="1623060">
                  <a:moveTo>
                    <a:pt x="2130043" y="1192910"/>
                  </a:moveTo>
                  <a:lnTo>
                    <a:pt x="2113230" y="1195609"/>
                  </a:lnTo>
                  <a:lnTo>
                    <a:pt x="2101929" y="1202975"/>
                  </a:lnTo>
                  <a:lnTo>
                    <a:pt x="2097129" y="1213913"/>
                  </a:lnTo>
                  <a:lnTo>
                    <a:pt x="2099817" y="1227327"/>
                  </a:lnTo>
                  <a:lnTo>
                    <a:pt x="2109978" y="1240762"/>
                  </a:lnTo>
                  <a:lnTo>
                    <a:pt x="2125376" y="1251743"/>
                  </a:lnTo>
                  <a:lnTo>
                    <a:pt x="2143966" y="1259153"/>
                  </a:lnTo>
                  <a:lnTo>
                    <a:pt x="2163698" y="1261871"/>
                  </a:lnTo>
                  <a:lnTo>
                    <a:pt x="2180613" y="1259153"/>
                  </a:lnTo>
                  <a:lnTo>
                    <a:pt x="2191861" y="1251743"/>
                  </a:lnTo>
                  <a:lnTo>
                    <a:pt x="2196488" y="1240762"/>
                  </a:lnTo>
                  <a:lnTo>
                    <a:pt x="2193543" y="1227327"/>
                  </a:lnTo>
                  <a:lnTo>
                    <a:pt x="2183264" y="1213913"/>
                  </a:lnTo>
                  <a:lnTo>
                    <a:pt x="2167889" y="1202975"/>
                  </a:lnTo>
                  <a:lnTo>
                    <a:pt x="2149467" y="1195609"/>
                  </a:lnTo>
                  <a:lnTo>
                    <a:pt x="2130043" y="1192910"/>
                  </a:lnTo>
                  <a:close/>
                </a:path>
                <a:path w="2862579" h="1623060">
                  <a:moveTo>
                    <a:pt x="1363472" y="1277238"/>
                  </a:moveTo>
                  <a:lnTo>
                    <a:pt x="1346063" y="1280003"/>
                  </a:lnTo>
                  <a:lnTo>
                    <a:pt x="1333642" y="1287541"/>
                  </a:lnTo>
                  <a:lnTo>
                    <a:pt x="1327342" y="1298723"/>
                  </a:lnTo>
                  <a:lnTo>
                    <a:pt x="1328292" y="1312417"/>
                  </a:lnTo>
                  <a:lnTo>
                    <a:pt x="1336803" y="1326318"/>
                  </a:lnTo>
                  <a:lnTo>
                    <a:pt x="1350946" y="1337706"/>
                  </a:lnTo>
                  <a:lnTo>
                    <a:pt x="1368780" y="1345404"/>
                  </a:lnTo>
                  <a:lnTo>
                    <a:pt x="1388364" y="1348231"/>
                  </a:lnTo>
                  <a:lnTo>
                    <a:pt x="1405891" y="1345404"/>
                  </a:lnTo>
                  <a:lnTo>
                    <a:pt x="1418288" y="1337706"/>
                  </a:lnTo>
                  <a:lnTo>
                    <a:pt x="1424422" y="1326318"/>
                  </a:lnTo>
                  <a:lnTo>
                    <a:pt x="1423162" y="1312417"/>
                  </a:lnTo>
                  <a:lnTo>
                    <a:pt x="1414603" y="1298723"/>
                  </a:lnTo>
                  <a:lnTo>
                    <a:pt x="1400508" y="1287541"/>
                  </a:lnTo>
                  <a:lnTo>
                    <a:pt x="1382817" y="1280003"/>
                  </a:lnTo>
                  <a:lnTo>
                    <a:pt x="1363472" y="1277238"/>
                  </a:lnTo>
                  <a:close/>
                </a:path>
                <a:path w="2862579" h="1623060">
                  <a:moveTo>
                    <a:pt x="1593088" y="1277238"/>
                  </a:moveTo>
                  <a:lnTo>
                    <a:pt x="1575810" y="1280003"/>
                  </a:lnTo>
                  <a:lnTo>
                    <a:pt x="1563735" y="1287541"/>
                  </a:lnTo>
                  <a:lnTo>
                    <a:pt x="1557922" y="1298723"/>
                  </a:lnTo>
                  <a:lnTo>
                    <a:pt x="1559433" y="1312417"/>
                  </a:lnTo>
                  <a:lnTo>
                    <a:pt x="1568519" y="1326318"/>
                  </a:lnTo>
                  <a:lnTo>
                    <a:pt x="1583070" y="1337706"/>
                  </a:lnTo>
                  <a:lnTo>
                    <a:pt x="1601170" y="1345404"/>
                  </a:lnTo>
                  <a:lnTo>
                    <a:pt x="1620901" y="1348231"/>
                  </a:lnTo>
                  <a:lnTo>
                    <a:pt x="1638319" y="1345404"/>
                  </a:lnTo>
                  <a:lnTo>
                    <a:pt x="1650428" y="1337706"/>
                  </a:lnTo>
                  <a:lnTo>
                    <a:pt x="1656155" y="1326318"/>
                  </a:lnTo>
                  <a:lnTo>
                    <a:pt x="1654429" y="1312417"/>
                  </a:lnTo>
                  <a:lnTo>
                    <a:pt x="1645201" y="1298723"/>
                  </a:lnTo>
                  <a:lnTo>
                    <a:pt x="1630616" y="1287541"/>
                  </a:lnTo>
                  <a:lnTo>
                    <a:pt x="1612602" y="1280003"/>
                  </a:lnTo>
                  <a:lnTo>
                    <a:pt x="1593088" y="1277238"/>
                  </a:lnTo>
                  <a:close/>
                </a:path>
                <a:path w="2862579" h="1623060">
                  <a:moveTo>
                    <a:pt x="1824482" y="1277238"/>
                  </a:moveTo>
                  <a:lnTo>
                    <a:pt x="1807297" y="1280003"/>
                  </a:lnTo>
                  <a:lnTo>
                    <a:pt x="1795494" y="1287541"/>
                  </a:lnTo>
                  <a:lnTo>
                    <a:pt x="1790120" y="1298723"/>
                  </a:lnTo>
                  <a:lnTo>
                    <a:pt x="1792223" y="1312417"/>
                  </a:lnTo>
                  <a:lnTo>
                    <a:pt x="1801794" y="1326318"/>
                  </a:lnTo>
                  <a:lnTo>
                    <a:pt x="1816782" y="1337706"/>
                  </a:lnTo>
                  <a:lnTo>
                    <a:pt x="1835175" y="1345404"/>
                  </a:lnTo>
                  <a:lnTo>
                    <a:pt x="1854962" y="1348231"/>
                  </a:lnTo>
                  <a:lnTo>
                    <a:pt x="1872267" y="1345404"/>
                  </a:lnTo>
                  <a:lnTo>
                    <a:pt x="1884060" y="1337706"/>
                  </a:lnTo>
                  <a:lnTo>
                    <a:pt x="1889305" y="1326318"/>
                  </a:lnTo>
                  <a:lnTo>
                    <a:pt x="1886965" y="1312417"/>
                  </a:lnTo>
                  <a:lnTo>
                    <a:pt x="1877292" y="1298723"/>
                  </a:lnTo>
                  <a:lnTo>
                    <a:pt x="1862343" y="1287541"/>
                  </a:lnTo>
                  <a:lnTo>
                    <a:pt x="1844085" y="1280003"/>
                  </a:lnTo>
                  <a:lnTo>
                    <a:pt x="1824482" y="1277238"/>
                  </a:lnTo>
                  <a:close/>
                </a:path>
                <a:path w="2862579" h="1623060">
                  <a:moveTo>
                    <a:pt x="1940940" y="1277238"/>
                  </a:moveTo>
                  <a:lnTo>
                    <a:pt x="1923766" y="1280003"/>
                  </a:lnTo>
                  <a:lnTo>
                    <a:pt x="1912127" y="1287541"/>
                  </a:lnTo>
                  <a:lnTo>
                    <a:pt x="1906990" y="1298723"/>
                  </a:lnTo>
                  <a:lnTo>
                    <a:pt x="1909317" y="1312417"/>
                  </a:lnTo>
                  <a:lnTo>
                    <a:pt x="1919148" y="1326318"/>
                  </a:lnTo>
                  <a:lnTo>
                    <a:pt x="1934337" y="1337706"/>
                  </a:lnTo>
                  <a:lnTo>
                    <a:pt x="1952859" y="1345404"/>
                  </a:lnTo>
                  <a:lnTo>
                    <a:pt x="1972690" y="1348231"/>
                  </a:lnTo>
                  <a:lnTo>
                    <a:pt x="1990026" y="1345404"/>
                  </a:lnTo>
                  <a:lnTo>
                    <a:pt x="2001742" y="1337706"/>
                  </a:lnTo>
                  <a:lnTo>
                    <a:pt x="2006838" y="1326318"/>
                  </a:lnTo>
                  <a:lnTo>
                    <a:pt x="2004314" y="1312417"/>
                  </a:lnTo>
                  <a:lnTo>
                    <a:pt x="1994269" y="1298723"/>
                  </a:lnTo>
                  <a:lnTo>
                    <a:pt x="1979009" y="1287541"/>
                  </a:lnTo>
                  <a:lnTo>
                    <a:pt x="1960558" y="1280003"/>
                  </a:lnTo>
                  <a:lnTo>
                    <a:pt x="1940940" y="1277238"/>
                  </a:lnTo>
                  <a:close/>
                </a:path>
                <a:path w="2862579" h="1623060">
                  <a:moveTo>
                    <a:pt x="1509903" y="1362963"/>
                  </a:moveTo>
                  <a:lnTo>
                    <a:pt x="1492359" y="1365797"/>
                  </a:lnTo>
                  <a:lnTo>
                    <a:pt x="1479946" y="1373536"/>
                  </a:lnTo>
                  <a:lnTo>
                    <a:pt x="1473844" y="1385038"/>
                  </a:lnTo>
                  <a:lnTo>
                    <a:pt x="1475232" y="1399158"/>
                  </a:lnTo>
                  <a:lnTo>
                    <a:pt x="1484177" y="1413486"/>
                  </a:lnTo>
                  <a:lnTo>
                    <a:pt x="1498790" y="1425193"/>
                  </a:lnTo>
                  <a:lnTo>
                    <a:pt x="1517022" y="1433091"/>
                  </a:lnTo>
                  <a:lnTo>
                    <a:pt x="1536827" y="1435988"/>
                  </a:lnTo>
                  <a:lnTo>
                    <a:pt x="1554672" y="1433091"/>
                  </a:lnTo>
                  <a:lnTo>
                    <a:pt x="1567100" y="1425193"/>
                  </a:lnTo>
                  <a:lnTo>
                    <a:pt x="1573027" y="1413486"/>
                  </a:lnTo>
                  <a:lnTo>
                    <a:pt x="1571370" y="1399158"/>
                  </a:lnTo>
                  <a:lnTo>
                    <a:pt x="1562320" y="1385038"/>
                  </a:lnTo>
                  <a:lnTo>
                    <a:pt x="1547733" y="1373536"/>
                  </a:lnTo>
                  <a:lnTo>
                    <a:pt x="1529597" y="1365797"/>
                  </a:lnTo>
                  <a:lnTo>
                    <a:pt x="1509903" y="1362963"/>
                  </a:lnTo>
                  <a:close/>
                </a:path>
                <a:path w="2862579" h="1623060">
                  <a:moveTo>
                    <a:pt x="1627759" y="1362963"/>
                  </a:moveTo>
                  <a:lnTo>
                    <a:pt x="1610298" y="1365797"/>
                  </a:lnTo>
                  <a:lnTo>
                    <a:pt x="1598088" y="1373536"/>
                  </a:lnTo>
                  <a:lnTo>
                    <a:pt x="1592236" y="1385038"/>
                  </a:lnTo>
                  <a:lnTo>
                    <a:pt x="1593849" y="1399158"/>
                  </a:lnTo>
                  <a:lnTo>
                    <a:pt x="1603111" y="1413486"/>
                  </a:lnTo>
                  <a:lnTo>
                    <a:pt x="1617932" y="1425193"/>
                  </a:lnTo>
                  <a:lnTo>
                    <a:pt x="1636301" y="1433091"/>
                  </a:lnTo>
                  <a:lnTo>
                    <a:pt x="1656207" y="1435988"/>
                  </a:lnTo>
                  <a:lnTo>
                    <a:pt x="1674006" y="1433091"/>
                  </a:lnTo>
                  <a:lnTo>
                    <a:pt x="1686305" y="1425193"/>
                  </a:lnTo>
                  <a:lnTo>
                    <a:pt x="1692032" y="1413486"/>
                  </a:lnTo>
                  <a:lnTo>
                    <a:pt x="1690115" y="1399158"/>
                  </a:lnTo>
                  <a:lnTo>
                    <a:pt x="1680712" y="1385038"/>
                  </a:lnTo>
                  <a:lnTo>
                    <a:pt x="1665843" y="1373536"/>
                  </a:lnTo>
                  <a:lnTo>
                    <a:pt x="1647521" y="1365797"/>
                  </a:lnTo>
                  <a:lnTo>
                    <a:pt x="1627759" y="1362963"/>
                  </a:lnTo>
                  <a:close/>
                </a:path>
                <a:path w="2862579" h="1623060">
                  <a:moveTo>
                    <a:pt x="1744217" y="1362963"/>
                  </a:moveTo>
                  <a:lnTo>
                    <a:pt x="1726803" y="1365797"/>
                  </a:lnTo>
                  <a:lnTo>
                    <a:pt x="1714722" y="1373536"/>
                  </a:lnTo>
                  <a:lnTo>
                    <a:pt x="1709070" y="1385038"/>
                  </a:lnTo>
                  <a:lnTo>
                    <a:pt x="1710943" y="1399158"/>
                  </a:lnTo>
                  <a:lnTo>
                    <a:pt x="1720486" y="1413486"/>
                  </a:lnTo>
                  <a:lnTo>
                    <a:pt x="1735566" y="1425193"/>
                  </a:lnTo>
                  <a:lnTo>
                    <a:pt x="1754145" y="1433091"/>
                  </a:lnTo>
                  <a:lnTo>
                    <a:pt x="1774189" y="1435988"/>
                  </a:lnTo>
                  <a:lnTo>
                    <a:pt x="1791833" y="1433091"/>
                  </a:lnTo>
                  <a:lnTo>
                    <a:pt x="1803892" y="1425193"/>
                  </a:lnTo>
                  <a:lnTo>
                    <a:pt x="1809355" y="1413486"/>
                  </a:lnTo>
                  <a:lnTo>
                    <a:pt x="1807210" y="1399158"/>
                  </a:lnTo>
                  <a:lnTo>
                    <a:pt x="1797546" y="1385038"/>
                  </a:lnTo>
                  <a:lnTo>
                    <a:pt x="1782476" y="1373536"/>
                  </a:lnTo>
                  <a:lnTo>
                    <a:pt x="1764026" y="1365797"/>
                  </a:lnTo>
                  <a:lnTo>
                    <a:pt x="1744217" y="1362963"/>
                  </a:lnTo>
                  <a:close/>
                </a:path>
                <a:path w="2862579" h="1623060">
                  <a:moveTo>
                    <a:pt x="1862328" y="1362963"/>
                  </a:moveTo>
                  <a:lnTo>
                    <a:pt x="1844833" y="1365797"/>
                  </a:lnTo>
                  <a:lnTo>
                    <a:pt x="1832864" y="1373536"/>
                  </a:lnTo>
                  <a:lnTo>
                    <a:pt x="1827466" y="1385038"/>
                  </a:lnTo>
                  <a:lnTo>
                    <a:pt x="1829689" y="1399158"/>
                  </a:lnTo>
                  <a:lnTo>
                    <a:pt x="1839493" y="1413486"/>
                  </a:lnTo>
                  <a:lnTo>
                    <a:pt x="1854787" y="1425193"/>
                  </a:lnTo>
                  <a:lnTo>
                    <a:pt x="1873533" y="1433091"/>
                  </a:lnTo>
                  <a:lnTo>
                    <a:pt x="1893696" y="1435988"/>
                  </a:lnTo>
                  <a:lnTo>
                    <a:pt x="1911238" y="1433091"/>
                  </a:lnTo>
                  <a:lnTo>
                    <a:pt x="1923161" y="1425193"/>
                  </a:lnTo>
                  <a:lnTo>
                    <a:pt x="1928415" y="1413486"/>
                  </a:lnTo>
                  <a:lnTo>
                    <a:pt x="1925955" y="1399158"/>
                  </a:lnTo>
                  <a:lnTo>
                    <a:pt x="1916031" y="1385038"/>
                  </a:lnTo>
                  <a:lnTo>
                    <a:pt x="1900761" y="1373536"/>
                  </a:lnTo>
                  <a:lnTo>
                    <a:pt x="1882181" y="1365797"/>
                  </a:lnTo>
                  <a:lnTo>
                    <a:pt x="1862328" y="1362963"/>
                  </a:lnTo>
                  <a:close/>
                </a:path>
                <a:path w="2862579" h="1623060">
                  <a:moveTo>
                    <a:pt x="1980311" y="1362963"/>
                  </a:moveTo>
                  <a:lnTo>
                    <a:pt x="1962882" y="1365797"/>
                  </a:lnTo>
                  <a:lnTo>
                    <a:pt x="1951085" y="1373536"/>
                  </a:lnTo>
                  <a:lnTo>
                    <a:pt x="1945931" y="1385038"/>
                  </a:lnTo>
                  <a:lnTo>
                    <a:pt x="1948434" y="1399158"/>
                  </a:lnTo>
                  <a:lnTo>
                    <a:pt x="1958498" y="1413486"/>
                  </a:lnTo>
                  <a:lnTo>
                    <a:pt x="1973992" y="1425193"/>
                  </a:lnTo>
                  <a:lnTo>
                    <a:pt x="1992868" y="1433091"/>
                  </a:lnTo>
                  <a:lnTo>
                    <a:pt x="2013077" y="1435988"/>
                  </a:lnTo>
                  <a:lnTo>
                    <a:pt x="2030575" y="1433091"/>
                  </a:lnTo>
                  <a:lnTo>
                    <a:pt x="2042382" y="1425193"/>
                  </a:lnTo>
                  <a:lnTo>
                    <a:pt x="2047474" y="1413486"/>
                  </a:lnTo>
                  <a:lnTo>
                    <a:pt x="2044827" y="1399158"/>
                  </a:lnTo>
                  <a:lnTo>
                    <a:pt x="2034585" y="1385038"/>
                  </a:lnTo>
                  <a:lnTo>
                    <a:pt x="2018998" y="1373536"/>
                  </a:lnTo>
                  <a:lnTo>
                    <a:pt x="2000196" y="1365797"/>
                  </a:lnTo>
                  <a:lnTo>
                    <a:pt x="1980311" y="1362963"/>
                  </a:lnTo>
                  <a:close/>
                </a:path>
                <a:path w="2862579" h="1623060">
                  <a:moveTo>
                    <a:pt x="2096769" y="1362963"/>
                  </a:moveTo>
                  <a:lnTo>
                    <a:pt x="2079460" y="1365797"/>
                  </a:lnTo>
                  <a:lnTo>
                    <a:pt x="2067829" y="1373536"/>
                  </a:lnTo>
                  <a:lnTo>
                    <a:pt x="2062890" y="1385038"/>
                  </a:lnTo>
                  <a:lnTo>
                    <a:pt x="2065655" y="1399158"/>
                  </a:lnTo>
                  <a:lnTo>
                    <a:pt x="2075997" y="1413486"/>
                  </a:lnTo>
                  <a:lnTo>
                    <a:pt x="2091721" y="1425193"/>
                  </a:lnTo>
                  <a:lnTo>
                    <a:pt x="2110732" y="1433091"/>
                  </a:lnTo>
                  <a:lnTo>
                    <a:pt x="2130933" y="1435988"/>
                  </a:lnTo>
                  <a:lnTo>
                    <a:pt x="2148365" y="1433091"/>
                  </a:lnTo>
                  <a:lnTo>
                    <a:pt x="2160000" y="1425193"/>
                  </a:lnTo>
                  <a:lnTo>
                    <a:pt x="2164847" y="1413486"/>
                  </a:lnTo>
                  <a:lnTo>
                    <a:pt x="2161920" y="1399158"/>
                  </a:lnTo>
                  <a:lnTo>
                    <a:pt x="2151437" y="1385038"/>
                  </a:lnTo>
                  <a:lnTo>
                    <a:pt x="2135679" y="1373536"/>
                  </a:lnTo>
                  <a:lnTo>
                    <a:pt x="2116754" y="1365797"/>
                  </a:lnTo>
                  <a:lnTo>
                    <a:pt x="2096769" y="1362963"/>
                  </a:lnTo>
                  <a:close/>
                </a:path>
                <a:path w="2862579" h="1623060">
                  <a:moveTo>
                    <a:pt x="2331212" y="1362963"/>
                  </a:moveTo>
                  <a:lnTo>
                    <a:pt x="2314033" y="1365797"/>
                  </a:lnTo>
                  <a:lnTo>
                    <a:pt x="2302748" y="1373536"/>
                  </a:lnTo>
                  <a:lnTo>
                    <a:pt x="2298297" y="1385038"/>
                  </a:lnTo>
                  <a:lnTo>
                    <a:pt x="2301620" y="1399158"/>
                  </a:lnTo>
                  <a:lnTo>
                    <a:pt x="2312554" y="1413486"/>
                  </a:lnTo>
                  <a:lnTo>
                    <a:pt x="2328703" y="1425193"/>
                  </a:lnTo>
                  <a:lnTo>
                    <a:pt x="2347948" y="1433091"/>
                  </a:lnTo>
                  <a:lnTo>
                    <a:pt x="2368168" y="1435988"/>
                  </a:lnTo>
                  <a:lnTo>
                    <a:pt x="2385635" y="1433091"/>
                  </a:lnTo>
                  <a:lnTo>
                    <a:pt x="2397029" y="1425193"/>
                  </a:lnTo>
                  <a:lnTo>
                    <a:pt x="2401423" y="1413486"/>
                  </a:lnTo>
                  <a:lnTo>
                    <a:pt x="2397887" y="1399158"/>
                  </a:lnTo>
                  <a:lnTo>
                    <a:pt x="2386808" y="1385038"/>
                  </a:lnTo>
                  <a:lnTo>
                    <a:pt x="2370597" y="1373536"/>
                  </a:lnTo>
                  <a:lnTo>
                    <a:pt x="2351363" y="1365797"/>
                  </a:lnTo>
                  <a:lnTo>
                    <a:pt x="2331212" y="1362963"/>
                  </a:lnTo>
                  <a:close/>
                </a:path>
                <a:path w="2862579" h="1623060">
                  <a:moveTo>
                    <a:pt x="2449321" y="1362963"/>
                  </a:moveTo>
                  <a:lnTo>
                    <a:pt x="2432171" y="1365797"/>
                  </a:lnTo>
                  <a:lnTo>
                    <a:pt x="2420985" y="1373536"/>
                  </a:lnTo>
                  <a:lnTo>
                    <a:pt x="2416728" y="1385038"/>
                  </a:lnTo>
                  <a:lnTo>
                    <a:pt x="2420366" y="1399158"/>
                  </a:lnTo>
                  <a:lnTo>
                    <a:pt x="2431508" y="1413486"/>
                  </a:lnTo>
                  <a:lnTo>
                    <a:pt x="2447877" y="1425193"/>
                  </a:lnTo>
                  <a:lnTo>
                    <a:pt x="2467318" y="1433091"/>
                  </a:lnTo>
                  <a:lnTo>
                    <a:pt x="2487676" y="1435988"/>
                  </a:lnTo>
                  <a:lnTo>
                    <a:pt x="2505059" y="1433091"/>
                  </a:lnTo>
                  <a:lnTo>
                    <a:pt x="2516251" y="1425193"/>
                  </a:lnTo>
                  <a:lnTo>
                    <a:pt x="2520394" y="1413486"/>
                  </a:lnTo>
                  <a:lnTo>
                    <a:pt x="2516632" y="1399158"/>
                  </a:lnTo>
                  <a:lnTo>
                    <a:pt x="2505275" y="1385038"/>
                  </a:lnTo>
                  <a:lnTo>
                    <a:pt x="2488834" y="1373536"/>
                  </a:lnTo>
                  <a:lnTo>
                    <a:pt x="2469465" y="1365797"/>
                  </a:lnTo>
                  <a:lnTo>
                    <a:pt x="2449321" y="1362963"/>
                  </a:lnTo>
                  <a:close/>
                </a:path>
                <a:path w="2862579" h="1623060">
                  <a:moveTo>
                    <a:pt x="1542922" y="1453387"/>
                  </a:moveTo>
                  <a:lnTo>
                    <a:pt x="1525142" y="1456330"/>
                  </a:lnTo>
                  <a:lnTo>
                    <a:pt x="1512601" y="1464357"/>
                  </a:lnTo>
                  <a:lnTo>
                    <a:pt x="1506489" y="1476265"/>
                  </a:lnTo>
                  <a:lnTo>
                    <a:pt x="1507997" y="1490852"/>
                  </a:lnTo>
                  <a:lnTo>
                    <a:pt x="1517177" y="1505553"/>
                  </a:lnTo>
                  <a:lnTo>
                    <a:pt x="1532096" y="1517586"/>
                  </a:lnTo>
                  <a:lnTo>
                    <a:pt x="1550681" y="1525714"/>
                  </a:lnTo>
                  <a:lnTo>
                    <a:pt x="1570863" y="1528698"/>
                  </a:lnTo>
                  <a:lnTo>
                    <a:pt x="1588891" y="1525714"/>
                  </a:lnTo>
                  <a:lnTo>
                    <a:pt x="1601454" y="1517586"/>
                  </a:lnTo>
                  <a:lnTo>
                    <a:pt x="1607421" y="1505553"/>
                  </a:lnTo>
                  <a:lnTo>
                    <a:pt x="1605661" y="1490852"/>
                  </a:lnTo>
                  <a:lnTo>
                    <a:pt x="1596376" y="1476265"/>
                  </a:lnTo>
                  <a:lnTo>
                    <a:pt x="1581483" y="1464357"/>
                  </a:lnTo>
                  <a:lnTo>
                    <a:pt x="1562994" y="1456330"/>
                  </a:lnTo>
                  <a:lnTo>
                    <a:pt x="1542922" y="1453387"/>
                  </a:lnTo>
                  <a:close/>
                </a:path>
                <a:path w="2862579" h="1623060">
                  <a:moveTo>
                    <a:pt x="1662430" y="1453387"/>
                  </a:moveTo>
                  <a:lnTo>
                    <a:pt x="1644733" y="1456330"/>
                  </a:lnTo>
                  <a:lnTo>
                    <a:pt x="1632394" y="1464357"/>
                  </a:lnTo>
                  <a:lnTo>
                    <a:pt x="1626532" y="1476265"/>
                  </a:lnTo>
                  <a:lnTo>
                    <a:pt x="1628266" y="1490852"/>
                  </a:lnTo>
                  <a:lnTo>
                    <a:pt x="1637708" y="1505553"/>
                  </a:lnTo>
                  <a:lnTo>
                    <a:pt x="1652841" y="1517586"/>
                  </a:lnTo>
                  <a:lnTo>
                    <a:pt x="1671593" y="1525714"/>
                  </a:lnTo>
                  <a:lnTo>
                    <a:pt x="1691893" y="1528698"/>
                  </a:lnTo>
                  <a:lnTo>
                    <a:pt x="1709858" y="1525714"/>
                  </a:lnTo>
                  <a:lnTo>
                    <a:pt x="1722262" y="1517586"/>
                  </a:lnTo>
                  <a:lnTo>
                    <a:pt x="1728023" y="1505553"/>
                  </a:lnTo>
                  <a:lnTo>
                    <a:pt x="1726057" y="1490852"/>
                  </a:lnTo>
                  <a:lnTo>
                    <a:pt x="1716383" y="1476265"/>
                  </a:lnTo>
                  <a:lnTo>
                    <a:pt x="1701244" y="1464357"/>
                  </a:lnTo>
                  <a:lnTo>
                    <a:pt x="1682605" y="1456330"/>
                  </a:lnTo>
                  <a:lnTo>
                    <a:pt x="1662430" y="1453387"/>
                  </a:lnTo>
                  <a:close/>
                </a:path>
                <a:path w="2862579" h="1623060">
                  <a:moveTo>
                    <a:pt x="2139188" y="1453387"/>
                  </a:moveTo>
                  <a:lnTo>
                    <a:pt x="2121660" y="1456330"/>
                  </a:lnTo>
                  <a:lnTo>
                    <a:pt x="2109930" y="1464357"/>
                  </a:lnTo>
                  <a:lnTo>
                    <a:pt x="2104987" y="1476265"/>
                  </a:lnTo>
                  <a:lnTo>
                    <a:pt x="2107818" y="1490852"/>
                  </a:lnTo>
                  <a:lnTo>
                    <a:pt x="2118431" y="1505553"/>
                  </a:lnTo>
                  <a:lnTo>
                    <a:pt x="2134520" y="1517586"/>
                  </a:lnTo>
                  <a:lnTo>
                    <a:pt x="2153896" y="1525714"/>
                  </a:lnTo>
                  <a:lnTo>
                    <a:pt x="2174366" y="1528698"/>
                  </a:lnTo>
                  <a:lnTo>
                    <a:pt x="2192105" y="1525714"/>
                  </a:lnTo>
                  <a:lnTo>
                    <a:pt x="2203878" y="1517586"/>
                  </a:lnTo>
                  <a:lnTo>
                    <a:pt x="2208674" y="1505553"/>
                  </a:lnTo>
                  <a:lnTo>
                    <a:pt x="2205482" y="1490852"/>
                  </a:lnTo>
                  <a:lnTo>
                    <a:pt x="2194766" y="1476265"/>
                  </a:lnTo>
                  <a:lnTo>
                    <a:pt x="2178716" y="1464357"/>
                  </a:lnTo>
                  <a:lnTo>
                    <a:pt x="2159476" y="1456330"/>
                  </a:lnTo>
                  <a:lnTo>
                    <a:pt x="2139188" y="1453387"/>
                  </a:lnTo>
                  <a:close/>
                </a:path>
                <a:path w="2862579" h="1623060">
                  <a:moveTo>
                    <a:pt x="2496439" y="1453387"/>
                  </a:moveTo>
                  <a:lnTo>
                    <a:pt x="2478998" y="1456330"/>
                  </a:lnTo>
                  <a:lnTo>
                    <a:pt x="2467689" y="1464357"/>
                  </a:lnTo>
                  <a:lnTo>
                    <a:pt x="2463452" y="1476265"/>
                  </a:lnTo>
                  <a:lnTo>
                    <a:pt x="2467229" y="1490852"/>
                  </a:lnTo>
                  <a:lnTo>
                    <a:pt x="2478696" y="1505553"/>
                  </a:lnTo>
                  <a:lnTo>
                    <a:pt x="2495438" y="1517586"/>
                  </a:lnTo>
                  <a:lnTo>
                    <a:pt x="2515252" y="1525714"/>
                  </a:lnTo>
                  <a:lnTo>
                    <a:pt x="2535936" y="1528698"/>
                  </a:lnTo>
                  <a:lnTo>
                    <a:pt x="2553571" y="1525714"/>
                  </a:lnTo>
                  <a:lnTo>
                    <a:pt x="2564907" y="1517586"/>
                  </a:lnTo>
                  <a:lnTo>
                    <a:pt x="2569029" y="1505553"/>
                  </a:lnTo>
                  <a:lnTo>
                    <a:pt x="2565018" y="1490852"/>
                  </a:lnTo>
                  <a:lnTo>
                    <a:pt x="2553356" y="1476265"/>
                  </a:lnTo>
                  <a:lnTo>
                    <a:pt x="2536586" y="1464357"/>
                  </a:lnTo>
                  <a:lnTo>
                    <a:pt x="2516887" y="1456330"/>
                  </a:lnTo>
                  <a:lnTo>
                    <a:pt x="2496439" y="1453387"/>
                  </a:lnTo>
                  <a:close/>
                </a:path>
                <a:path w="2862579" h="1623060">
                  <a:moveTo>
                    <a:pt x="2614421" y="1453387"/>
                  </a:moveTo>
                  <a:lnTo>
                    <a:pt x="2597118" y="1456330"/>
                  </a:lnTo>
                  <a:lnTo>
                    <a:pt x="2586005" y="1464357"/>
                  </a:lnTo>
                  <a:lnTo>
                    <a:pt x="2581989" y="1476265"/>
                  </a:lnTo>
                  <a:lnTo>
                    <a:pt x="2585973" y="1490852"/>
                  </a:lnTo>
                  <a:lnTo>
                    <a:pt x="2597792" y="1505553"/>
                  </a:lnTo>
                  <a:lnTo>
                    <a:pt x="2614803" y="1517586"/>
                  </a:lnTo>
                  <a:lnTo>
                    <a:pt x="2634765" y="1525714"/>
                  </a:lnTo>
                  <a:lnTo>
                    <a:pt x="2655442" y="1528698"/>
                  </a:lnTo>
                  <a:lnTo>
                    <a:pt x="2673012" y="1525714"/>
                  </a:lnTo>
                  <a:lnTo>
                    <a:pt x="2684176" y="1517586"/>
                  </a:lnTo>
                  <a:lnTo>
                    <a:pt x="2688054" y="1505553"/>
                  </a:lnTo>
                  <a:lnTo>
                    <a:pt x="2683764" y="1490852"/>
                  </a:lnTo>
                  <a:lnTo>
                    <a:pt x="2671875" y="1476265"/>
                  </a:lnTo>
                  <a:lnTo>
                    <a:pt x="2654855" y="1464357"/>
                  </a:lnTo>
                  <a:lnTo>
                    <a:pt x="2634954" y="1456330"/>
                  </a:lnTo>
                  <a:lnTo>
                    <a:pt x="2614421" y="1453387"/>
                  </a:lnTo>
                  <a:close/>
                </a:path>
                <a:path w="2862579" h="1623060">
                  <a:moveTo>
                    <a:pt x="2734056" y="1453387"/>
                  </a:moveTo>
                  <a:lnTo>
                    <a:pt x="2716799" y="1456330"/>
                  </a:lnTo>
                  <a:lnTo>
                    <a:pt x="2705830" y="1464357"/>
                  </a:lnTo>
                  <a:lnTo>
                    <a:pt x="2702052" y="1476265"/>
                  </a:lnTo>
                  <a:lnTo>
                    <a:pt x="2706369" y="1490852"/>
                  </a:lnTo>
                  <a:lnTo>
                    <a:pt x="2718397" y="1505553"/>
                  </a:lnTo>
                  <a:lnTo>
                    <a:pt x="2735627" y="1517586"/>
                  </a:lnTo>
                  <a:lnTo>
                    <a:pt x="2755786" y="1525714"/>
                  </a:lnTo>
                  <a:lnTo>
                    <a:pt x="2776601" y="1528698"/>
                  </a:lnTo>
                  <a:lnTo>
                    <a:pt x="2794105" y="1525714"/>
                  </a:lnTo>
                  <a:lnTo>
                    <a:pt x="2805096" y="1517586"/>
                  </a:lnTo>
                  <a:lnTo>
                    <a:pt x="2808730" y="1505553"/>
                  </a:lnTo>
                  <a:lnTo>
                    <a:pt x="2804160" y="1490852"/>
                  </a:lnTo>
                  <a:lnTo>
                    <a:pt x="2791884" y="1476265"/>
                  </a:lnTo>
                  <a:lnTo>
                    <a:pt x="2774632" y="1464357"/>
                  </a:lnTo>
                  <a:lnTo>
                    <a:pt x="2754618" y="1456330"/>
                  </a:lnTo>
                  <a:lnTo>
                    <a:pt x="2734056" y="1453387"/>
                  </a:lnTo>
                  <a:close/>
                </a:path>
                <a:path w="2862579" h="1623060">
                  <a:moveTo>
                    <a:pt x="1819910" y="1545335"/>
                  </a:moveTo>
                  <a:lnTo>
                    <a:pt x="1801895" y="1548368"/>
                  </a:lnTo>
                  <a:lnTo>
                    <a:pt x="1789525" y="1556639"/>
                  </a:lnTo>
                  <a:lnTo>
                    <a:pt x="1783869" y="1568910"/>
                  </a:lnTo>
                  <a:lnTo>
                    <a:pt x="1786001" y="1583943"/>
                  </a:lnTo>
                  <a:lnTo>
                    <a:pt x="1796026" y="1599164"/>
                  </a:lnTo>
                  <a:lnTo>
                    <a:pt x="1811718" y="1611598"/>
                  </a:lnTo>
                  <a:lnTo>
                    <a:pt x="1830935" y="1619984"/>
                  </a:lnTo>
                  <a:lnTo>
                    <a:pt x="1851533" y="1623059"/>
                  </a:lnTo>
                  <a:lnTo>
                    <a:pt x="1869739" y="1619984"/>
                  </a:lnTo>
                  <a:lnTo>
                    <a:pt x="1882124" y="1611598"/>
                  </a:lnTo>
                  <a:lnTo>
                    <a:pt x="1887626" y="1599164"/>
                  </a:lnTo>
                  <a:lnTo>
                    <a:pt x="1885188" y="1583943"/>
                  </a:lnTo>
                  <a:lnTo>
                    <a:pt x="1875059" y="1568910"/>
                  </a:lnTo>
                  <a:lnTo>
                    <a:pt x="1859407" y="1556639"/>
                  </a:lnTo>
                  <a:lnTo>
                    <a:pt x="1840325" y="1548368"/>
                  </a:lnTo>
                  <a:lnTo>
                    <a:pt x="1819910" y="1545335"/>
                  </a:lnTo>
                  <a:close/>
                </a:path>
                <a:path w="2862579" h="1623060">
                  <a:moveTo>
                    <a:pt x="1939416" y="1545335"/>
                  </a:moveTo>
                  <a:lnTo>
                    <a:pt x="1921468" y="1548368"/>
                  </a:lnTo>
                  <a:lnTo>
                    <a:pt x="1909270" y="1556639"/>
                  </a:lnTo>
                  <a:lnTo>
                    <a:pt x="1903858" y="1568910"/>
                  </a:lnTo>
                  <a:lnTo>
                    <a:pt x="1906269" y="1583943"/>
                  </a:lnTo>
                  <a:lnTo>
                    <a:pt x="1916628" y="1599164"/>
                  </a:lnTo>
                  <a:lnTo>
                    <a:pt x="1932559" y="1611598"/>
                  </a:lnTo>
                  <a:lnTo>
                    <a:pt x="1951918" y="1619984"/>
                  </a:lnTo>
                  <a:lnTo>
                    <a:pt x="1972564" y="1623059"/>
                  </a:lnTo>
                  <a:lnTo>
                    <a:pt x="1990707" y="1619984"/>
                  </a:lnTo>
                  <a:lnTo>
                    <a:pt x="2002932" y="1611598"/>
                  </a:lnTo>
                  <a:lnTo>
                    <a:pt x="2008229" y="1599164"/>
                  </a:lnTo>
                  <a:lnTo>
                    <a:pt x="2005584" y="1583943"/>
                  </a:lnTo>
                  <a:lnTo>
                    <a:pt x="1995156" y="1568910"/>
                  </a:lnTo>
                  <a:lnTo>
                    <a:pt x="1979215" y="1556639"/>
                  </a:lnTo>
                  <a:lnTo>
                    <a:pt x="1959917" y="1548368"/>
                  </a:lnTo>
                  <a:lnTo>
                    <a:pt x="1939416" y="1545335"/>
                  </a:lnTo>
                  <a:close/>
                </a:path>
                <a:path w="2862579" h="1623060">
                  <a:moveTo>
                    <a:pt x="2060447" y="1545335"/>
                  </a:moveTo>
                  <a:lnTo>
                    <a:pt x="2042638" y="1548368"/>
                  </a:lnTo>
                  <a:lnTo>
                    <a:pt x="2030650" y="1556639"/>
                  </a:lnTo>
                  <a:lnTo>
                    <a:pt x="2025497" y="1568910"/>
                  </a:lnTo>
                  <a:lnTo>
                    <a:pt x="2028189" y="1583943"/>
                  </a:lnTo>
                  <a:lnTo>
                    <a:pt x="2038758" y="1599164"/>
                  </a:lnTo>
                  <a:lnTo>
                    <a:pt x="2054923" y="1611598"/>
                  </a:lnTo>
                  <a:lnTo>
                    <a:pt x="2074517" y="1619984"/>
                  </a:lnTo>
                  <a:lnTo>
                    <a:pt x="2095372" y="1623059"/>
                  </a:lnTo>
                  <a:lnTo>
                    <a:pt x="2113323" y="1619984"/>
                  </a:lnTo>
                  <a:lnTo>
                    <a:pt x="2125345" y="1611598"/>
                  </a:lnTo>
                  <a:lnTo>
                    <a:pt x="2130413" y="1599164"/>
                  </a:lnTo>
                  <a:lnTo>
                    <a:pt x="2127504" y="1583943"/>
                  </a:lnTo>
                  <a:lnTo>
                    <a:pt x="2116687" y="1568910"/>
                  </a:lnTo>
                  <a:lnTo>
                    <a:pt x="2100500" y="1556639"/>
                  </a:lnTo>
                  <a:lnTo>
                    <a:pt x="2081051" y="1548368"/>
                  </a:lnTo>
                  <a:lnTo>
                    <a:pt x="2060447" y="1545335"/>
                  </a:lnTo>
                  <a:close/>
                </a:path>
                <a:path w="2862579" h="1623060">
                  <a:moveTo>
                    <a:pt x="2302764" y="1545335"/>
                  </a:moveTo>
                  <a:lnTo>
                    <a:pt x="2285049" y="1548368"/>
                  </a:lnTo>
                  <a:lnTo>
                    <a:pt x="2273347" y="1556639"/>
                  </a:lnTo>
                  <a:lnTo>
                    <a:pt x="2268670" y="1568910"/>
                  </a:lnTo>
                  <a:lnTo>
                    <a:pt x="2272030" y="1583943"/>
                  </a:lnTo>
                  <a:lnTo>
                    <a:pt x="2283156" y="1599164"/>
                  </a:lnTo>
                  <a:lnTo>
                    <a:pt x="2299795" y="1611598"/>
                  </a:lnTo>
                  <a:lnTo>
                    <a:pt x="2319696" y="1619984"/>
                  </a:lnTo>
                  <a:lnTo>
                    <a:pt x="2340610" y="1623059"/>
                  </a:lnTo>
                  <a:lnTo>
                    <a:pt x="2358516" y="1619984"/>
                  </a:lnTo>
                  <a:lnTo>
                    <a:pt x="2370232" y="1611598"/>
                  </a:lnTo>
                  <a:lnTo>
                    <a:pt x="2374757" y="1599164"/>
                  </a:lnTo>
                  <a:lnTo>
                    <a:pt x="2371090" y="1583943"/>
                  </a:lnTo>
                  <a:lnTo>
                    <a:pt x="2359842" y="1568910"/>
                  </a:lnTo>
                  <a:lnTo>
                    <a:pt x="2343213" y="1556639"/>
                  </a:lnTo>
                  <a:lnTo>
                    <a:pt x="2323441" y="1548368"/>
                  </a:lnTo>
                  <a:lnTo>
                    <a:pt x="2302764" y="1545335"/>
                  </a:lnTo>
                  <a:close/>
                </a:path>
                <a:path w="2862579" h="1623060">
                  <a:moveTo>
                    <a:pt x="2545080" y="1545335"/>
                  </a:moveTo>
                  <a:lnTo>
                    <a:pt x="2527369" y="1548368"/>
                  </a:lnTo>
                  <a:lnTo>
                    <a:pt x="2515981" y="1556639"/>
                  </a:lnTo>
                  <a:lnTo>
                    <a:pt x="2511807" y="1568910"/>
                  </a:lnTo>
                  <a:lnTo>
                    <a:pt x="2515742" y="1583943"/>
                  </a:lnTo>
                  <a:lnTo>
                    <a:pt x="2527518" y="1599164"/>
                  </a:lnTo>
                  <a:lnTo>
                    <a:pt x="2544603" y="1611598"/>
                  </a:lnTo>
                  <a:lnTo>
                    <a:pt x="2564784" y="1619984"/>
                  </a:lnTo>
                  <a:lnTo>
                    <a:pt x="2585846" y="1623059"/>
                  </a:lnTo>
                  <a:lnTo>
                    <a:pt x="2603678" y="1619984"/>
                  </a:lnTo>
                  <a:lnTo>
                    <a:pt x="2615057" y="1611598"/>
                  </a:lnTo>
                  <a:lnTo>
                    <a:pt x="2619101" y="1599164"/>
                  </a:lnTo>
                  <a:lnTo>
                    <a:pt x="2614930" y="1583943"/>
                  </a:lnTo>
                  <a:lnTo>
                    <a:pt x="2603015" y="1568910"/>
                  </a:lnTo>
                  <a:lnTo>
                    <a:pt x="2585910" y="1556639"/>
                  </a:lnTo>
                  <a:lnTo>
                    <a:pt x="2565852" y="1548368"/>
                  </a:lnTo>
                  <a:lnTo>
                    <a:pt x="2545080" y="1545335"/>
                  </a:lnTo>
                  <a:close/>
                </a:path>
                <a:path w="2862579" h="1623060">
                  <a:moveTo>
                    <a:pt x="2664587" y="1545335"/>
                  </a:moveTo>
                  <a:lnTo>
                    <a:pt x="2647068" y="1548368"/>
                  </a:lnTo>
                  <a:lnTo>
                    <a:pt x="2635885" y="1556639"/>
                  </a:lnTo>
                  <a:lnTo>
                    <a:pt x="2631940" y="1568910"/>
                  </a:lnTo>
                  <a:lnTo>
                    <a:pt x="2636139" y="1583943"/>
                  </a:lnTo>
                  <a:lnTo>
                    <a:pt x="2648211" y="1599164"/>
                  </a:lnTo>
                  <a:lnTo>
                    <a:pt x="2665571" y="1611598"/>
                  </a:lnTo>
                  <a:lnTo>
                    <a:pt x="2685930" y="1619984"/>
                  </a:lnTo>
                  <a:lnTo>
                    <a:pt x="2707005" y="1623059"/>
                  </a:lnTo>
                  <a:lnTo>
                    <a:pt x="2724755" y="1619984"/>
                  </a:lnTo>
                  <a:lnTo>
                    <a:pt x="2736040" y="1611598"/>
                  </a:lnTo>
                  <a:lnTo>
                    <a:pt x="2739919" y="1599164"/>
                  </a:lnTo>
                  <a:lnTo>
                    <a:pt x="2735453" y="1583943"/>
                  </a:lnTo>
                  <a:lnTo>
                    <a:pt x="2723183" y="1568910"/>
                  </a:lnTo>
                  <a:lnTo>
                    <a:pt x="2705782" y="1556639"/>
                  </a:lnTo>
                  <a:lnTo>
                    <a:pt x="2685500" y="1548368"/>
                  </a:lnTo>
                  <a:lnTo>
                    <a:pt x="2664587" y="1545335"/>
                  </a:lnTo>
                  <a:close/>
                </a:path>
                <a:path w="2862579" h="1623060">
                  <a:moveTo>
                    <a:pt x="2785744" y="1545335"/>
                  </a:moveTo>
                  <a:lnTo>
                    <a:pt x="2768272" y="1548368"/>
                  </a:lnTo>
                  <a:lnTo>
                    <a:pt x="2757217" y="1556639"/>
                  </a:lnTo>
                  <a:lnTo>
                    <a:pt x="2753473" y="1568910"/>
                  </a:lnTo>
                  <a:lnTo>
                    <a:pt x="2757932" y="1583943"/>
                  </a:lnTo>
                  <a:lnTo>
                    <a:pt x="2770413" y="1599164"/>
                  </a:lnTo>
                  <a:lnTo>
                    <a:pt x="2788062" y="1611598"/>
                  </a:lnTo>
                  <a:lnTo>
                    <a:pt x="2808616" y="1619984"/>
                  </a:lnTo>
                  <a:lnTo>
                    <a:pt x="2829814" y="1623059"/>
                  </a:lnTo>
                  <a:lnTo>
                    <a:pt x="2847403" y="1619984"/>
                  </a:lnTo>
                  <a:lnTo>
                    <a:pt x="2858420" y="1611598"/>
                  </a:lnTo>
                  <a:lnTo>
                    <a:pt x="2861960" y="1599164"/>
                  </a:lnTo>
                  <a:lnTo>
                    <a:pt x="2857118" y="1583943"/>
                  </a:lnTo>
                  <a:lnTo>
                    <a:pt x="2844663" y="1568910"/>
                  </a:lnTo>
                  <a:lnTo>
                    <a:pt x="2827099" y="1556639"/>
                  </a:lnTo>
                  <a:lnTo>
                    <a:pt x="2806701" y="1548368"/>
                  </a:lnTo>
                  <a:lnTo>
                    <a:pt x="2785744" y="1545335"/>
                  </a:lnTo>
                  <a:close/>
                </a:path>
              </a:pathLst>
            </a:custGeom>
            <a:solidFill>
              <a:srgbClr val="A6A6A6">
                <a:alpha val="30195"/>
              </a:srgbClr>
            </a:solidFill>
          </p:spPr>
          <p:txBody>
            <a:bodyPr wrap="square" lIns="0" tIns="0" rIns="0" bIns="0" rtlCol="0"/>
            <a:lstStyle/>
            <a:p>
              <a:endParaRPr/>
            </a:p>
          </p:txBody>
        </p:sp>
        <p:pic>
          <p:nvPicPr>
            <p:cNvPr id="9" name="object 9"/>
            <p:cNvPicPr/>
            <p:nvPr/>
          </p:nvPicPr>
          <p:blipFill>
            <a:blip r:embed="rId4" cstate="print"/>
            <a:stretch>
              <a:fillRect/>
            </a:stretch>
          </p:blipFill>
          <p:spPr>
            <a:xfrm>
              <a:off x="3647059" y="3509772"/>
              <a:ext cx="1794637" cy="1594103"/>
            </a:xfrm>
            <a:prstGeom prst="rect">
              <a:avLst/>
            </a:prstGeom>
          </p:spPr>
        </p:pic>
        <p:pic>
          <p:nvPicPr>
            <p:cNvPr id="10" name="object 10"/>
            <p:cNvPicPr/>
            <p:nvPr/>
          </p:nvPicPr>
          <p:blipFill>
            <a:blip r:embed="rId5" cstate="print"/>
            <a:stretch>
              <a:fillRect/>
            </a:stretch>
          </p:blipFill>
          <p:spPr>
            <a:xfrm>
              <a:off x="7164459" y="4486655"/>
              <a:ext cx="1470267" cy="984504"/>
            </a:xfrm>
            <a:prstGeom prst="rect">
              <a:avLst/>
            </a:prstGeom>
          </p:spPr>
        </p:pic>
      </p:grpSp>
      <p:sp>
        <p:nvSpPr>
          <p:cNvPr id="11" name="object 11"/>
          <p:cNvSpPr/>
          <p:nvPr/>
        </p:nvSpPr>
        <p:spPr>
          <a:xfrm>
            <a:off x="1627758" y="3956303"/>
            <a:ext cx="1578610" cy="1925320"/>
          </a:xfrm>
          <a:custGeom>
            <a:avLst/>
            <a:gdLst/>
            <a:ahLst/>
            <a:cxnLst/>
            <a:rect l="l" t="t" r="r" b="b"/>
            <a:pathLst>
              <a:path w="1578610" h="1925320">
                <a:moveTo>
                  <a:pt x="722122" y="0"/>
                </a:moveTo>
                <a:lnTo>
                  <a:pt x="672490" y="20306"/>
                </a:lnTo>
                <a:lnTo>
                  <a:pt x="663172" y="46448"/>
                </a:lnTo>
                <a:lnTo>
                  <a:pt x="669242" y="57229"/>
                </a:lnTo>
                <a:lnTo>
                  <a:pt x="681337" y="64510"/>
                </a:lnTo>
                <a:lnTo>
                  <a:pt x="698373" y="67183"/>
                </a:lnTo>
                <a:lnTo>
                  <a:pt x="717371" y="64510"/>
                </a:lnTo>
                <a:lnTo>
                  <a:pt x="734631" y="57229"/>
                </a:lnTo>
                <a:lnTo>
                  <a:pt x="748272" y="46448"/>
                </a:lnTo>
                <a:lnTo>
                  <a:pt x="756412" y="33274"/>
                </a:lnTo>
                <a:lnTo>
                  <a:pt x="757287" y="20306"/>
                </a:lnTo>
                <a:lnTo>
                  <a:pt x="751125" y="9731"/>
                </a:lnTo>
                <a:lnTo>
                  <a:pt x="739034" y="2609"/>
                </a:lnTo>
                <a:lnTo>
                  <a:pt x="722122" y="0"/>
                </a:lnTo>
                <a:close/>
              </a:path>
              <a:path w="1578610" h="1925320">
                <a:moveTo>
                  <a:pt x="835152" y="0"/>
                </a:moveTo>
                <a:lnTo>
                  <a:pt x="785949" y="20306"/>
                </a:lnTo>
                <a:lnTo>
                  <a:pt x="777099" y="46448"/>
                </a:lnTo>
                <a:lnTo>
                  <a:pt x="783383" y="57229"/>
                </a:lnTo>
                <a:lnTo>
                  <a:pt x="795645" y="64510"/>
                </a:lnTo>
                <a:lnTo>
                  <a:pt x="812800" y="67183"/>
                </a:lnTo>
                <a:lnTo>
                  <a:pt x="831681" y="64510"/>
                </a:lnTo>
                <a:lnTo>
                  <a:pt x="848788" y="57229"/>
                </a:lnTo>
                <a:lnTo>
                  <a:pt x="862252" y="46448"/>
                </a:lnTo>
                <a:lnTo>
                  <a:pt x="870204" y="33274"/>
                </a:lnTo>
                <a:lnTo>
                  <a:pt x="870799" y="20306"/>
                </a:lnTo>
                <a:lnTo>
                  <a:pt x="864393" y="9731"/>
                </a:lnTo>
                <a:lnTo>
                  <a:pt x="852130" y="2609"/>
                </a:lnTo>
                <a:lnTo>
                  <a:pt x="835152" y="0"/>
                </a:lnTo>
                <a:close/>
              </a:path>
              <a:path w="1578610" h="1925320">
                <a:moveTo>
                  <a:pt x="946658" y="0"/>
                </a:moveTo>
                <a:lnTo>
                  <a:pt x="897812" y="20306"/>
                </a:lnTo>
                <a:lnTo>
                  <a:pt x="889446" y="46448"/>
                </a:lnTo>
                <a:lnTo>
                  <a:pt x="895937" y="57229"/>
                </a:lnTo>
                <a:lnTo>
                  <a:pt x="908357" y="64510"/>
                </a:lnTo>
                <a:lnTo>
                  <a:pt x="925576" y="67183"/>
                </a:lnTo>
                <a:lnTo>
                  <a:pt x="944463" y="64510"/>
                </a:lnTo>
                <a:lnTo>
                  <a:pt x="961421" y="57229"/>
                </a:lnTo>
                <a:lnTo>
                  <a:pt x="974617" y="46448"/>
                </a:lnTo>
                <a:lnTo>
                  <a:pt x="982218" y="33274"/>
                </a:lnTo>
                <a:lnTo>
                  <a:pt x="982626" y="20306"/>
                </a:lnTo>
                <a:lnTo>
                  <a:pt x="976058" y="9731"/>
                </a:lnTo>
                <a:lnTo>
                  <a:pt x="963679" y="2609"/>
                </a:lnTo>
                <a:lnTo>
                  <a:pt x="946658" y="0"/>
                </a:lnTo>
                <a:close/>
              </a:path>
              <a:path w="1578610" h="1925320">
                <a:moveTo>
                  <a:pt x="464439" y="82677"/>
                </a:moveTo>
                <a:lnTo>
                  <a:pt x="427577" y="92725"/>
                </a:lnTo>
                <a:lnTo>
                  <a:pt x="402544" y="130494"/>
                </a:lnTo>
                <a:lnTo>
                  <a:pt x="408193" y="141557"/>
                </a:lnTo>
                <a:lnTo>
                  <a:pt x="420153" y="149024"/>
                </a:lnTo>
                <a:lnTo>
                  <a:pt x="437388" y="151765"/>
                </a:lnTo>
                <a:lnTo>
                  <a:pt x="456779" y="149024"/>
                </a:lnTo>
                <a:lnTo>
                  <a:pt x="474599" y="141557"/>
                </a:lnTo>
                <a:lnTo>
                  <a:pt x="488894" y="130494"/>
                </a:lnTo>
                <a:lnTo>
                  <a:pt x="497713" y="116967"/>
                </a:lnTo>
                <a:lnTo>
                  <a:pt x="499229" y="103626"/>
                </a:lnTo>
                <a:lnTo>
                  <a:pt x="493458" y="92725"/>
                </a:lnTo>
                <a:lnTo>
                  <a:pt x="481496" y="85373"/>
                </a:lnTo>
                <a:lnTo>
                  <a:pt x="464439" y="82677"/>
                </a:lnTo>
                <a:close/>
              </a:path>
              <a:path w="1578610" h="1925320">
                <a:moveTo>
                  <a:pt x="578993" y="82677"/>
                </a:moveTo>
                <a:lnTo>
                  <a:pt x="528183" y="103626"/>
                </a:lnTo>
                <a:lnTo>
                  <a:pt x="518013" y="130494"/>
                </a:lnTo>
                <a:lnTo>
                  <a:pt x="523906" y="141557"/>
                </a:lnTo>
                <a:lnTo>
                  <a:pt x="536039" y="149024"/>
                </a:lnTo>
                <a:lnTo>
                  <a:pt x="553339" y="151765"/>
                </a:lnTo>
                <a:lnTo>
                  <a:pt x="572613" y="149024"/>
                </a:lnTo>
                <a:lnTo>
                  <a:pt x="590280" y="141557"/>
                </a:lnTo>
                <a:lnTo>
                  <a:pt x="604398" y="130494"/>
                </a:lnTo>
                <a:lnTo>
                  <a:pt x="613029" y="116967"/>
                </a:lnTo>
                <a:lnTo>
                  <a:pt x="614211" y="103626"/>
                </a:lnTo>
                <a:lnTo>
                  <a:pt x="608202" y="92725"/>
                </a:lnTo>
                <a:lnTo>
                  <a:pt x="596098" y="85373"/>
                </a:lnTo>
                <a:lnTo>
                  <a:pt x="578993" y="82677"/>
                </a:lnTo>
                <a:close/>
              </a:path>
              <a:path w="1578610" h="1925320">
                <a:moveTo>
                  <a:pt x="693547" y="82677"/>
                </a:moveTo>
                <a:lnTo>
                  <a:pt x="643219" y="103626"/>
                </a:lnTo>
                <a:lnTo>
                  <a:pt x="633533" y="130494"/>
                </a:lnTo>
                <a:lnTo>
                  <a:pt x="639619" y="141557"/>
                </a:lnTo>
                <a:lnTo>
                  <a:pt x="651873" y="149024"/>
                </a:lnTo>
                <a:lnTo>
                  <a:pt x="669163" y="151765"/>
                </a:lnTo>
                <a:lnTo>
                  <a:pt x="688445" y="149024"/>
                </a:lnTo>
                <a:lnTo>
                  <a:pt x="705977" y="141557"/>
                </a:lnTo>
                <a:lnTo>
                  <a:pt x="719865" y="130494"/>
                </a:lnTo>
                <a:lnTo>
                  <a:pt x="728218" y="116967"/>
                </a:lnTo>
                <a:lnTo>
                  <a:pt x="729194" y="103626"/>
                </a:lnTo>
                <a:lnTo>
                  <a:pt x="722979" y="92725"/>
                </a:lnTo>
                <a:lnTo>
                  <a:pt x="710715" y="85373"/>
                </a:lnTo>
                <a:lnTo>
                  <a:pt x="693547" y="82677"/>
                </a:lnTo>
                <a:close/>
              </a:path>
              <a:path w="1578610" h="1925320">
                <a:moveTo>
                  <a:pt x="806577" y="82677"/>
                </a:moveTo>
                <a:lnTo>
                  <a:pt x="756517" y="103626"/>
                </a:lnTo>
                <a:lnTo>
                  <a:pt x="747404" y="130494"/>
                </a:lnTo>
                <a:lnTo>
                  <a:pt x="753729" y="141557"/>
                </a:lnTo>
                <a:lnTo>
                  <a:pt x="766125" y="149024"/>
                </a:lnTo>
                <a:lnTo>
                  <a:pt x="783463" y="151765"/>
                </a:lnTo>
                <a:lnTo>
                  <a:pt x="802717" y="149024"/>
                </a:lnTo>
                <a:lnTo>
                  <a:pt x="820150" y="141557"/>
                </a:lnTo>
                <a:lnTo>
                  <a:pt x="833844" y="130494"/>
                </a:lnTo>
                <a:lnTo>
                  <a:pt x="841883" y="116967"/>
                </a:lnTo>
                <a:lnTo>
                  <a:pt x="842599" y="103626"/>
                </a:lnTo>
                <a:lnTo>
                  <a:pt x="836183" y="92725"/>
                </a:lnTo>
                <a:lnTo>
                  <a:pt x="823791" y="85373"/>
                </a:lnTo>
                <a:lnTo>
                  <a:pt x="806577" y="82677"/>
                </a:lnTo>
                <a:close/>
              </a:path>
              <a:path w="1578610" h="1925320">
                <a:moveTo>
                  <a:pt x="921131" y="82677"/>
                </a:moveTo>
                <a:lnTo>
                  <a:pt x="871553" y="103626"/>
                </a:lnTo>
                <a:lnTo>
                  <a:pt x="862982" y="130494"/>
                </a:lnTo>
                <a:lnTo>
                  <a:pt x="869521" y="141557"/>
                </a:lnTo>
                <a:lnTo>
                  <a:pt x="882084" y="149024"/>
                </a:lnTo>
                <a:lnTo>
                  <a:pt x="899541" y="151765"/>
                </a:lnTo>
                <a:lnTo>
                  <a:pt x="918640" y="149024"/>
                </a:lnTo>
                <a:lnTo>
                  <a:pt x="935847" y="141557"/>
                </a:lnTo>
                <a:lnTo>
                  <a:pt x="949315" y="130494"/>
                </a:lnTo>
                <a:lnTo>
                  <a:pt x="957199" y="116967"/>
                </a:lnTo>
                <a:lnTo>
                  <a:pt x="957581" y="103626"/>
                </a:lnTo>
                <a:lnTo>
                  <a:pt x="950928" y="92725"/>
                </a:lnTo>
                <a:lnTo>
                  <a:pt x="938393" y="85373"/>
                </a:lnTo>
                <a:lnTo>
                  <a:pt x="921131" y="82677"/>
                </a:lnTo>
                <a:close/>
              </a:path>
              <a:path w="1578610" h="1925320">
                <a:moveTo>
                  <a:pt x="1035685" y="82677"/>
                </a:moveTo>
                <a:lnTo>
                  <a:pt x="986589" y="103626"/>
                </a:lnTo>
                <a:lnTo>
                  <a:pt x="978503" y="130494"/>
                </a:lnTo>
                <a:lnTo>
                  <a:pt x="985234" y="141557"/>
                </a:lnTo>
                <a:lnTo>
                  <a:pt x="997918" y="149024"/>
                </a:lnTo>
                <a:lnTo>
                  <a:pt x="1015365" y="151765"/>
                </a:lnTo>
                <a:lnTo>
                  <a:pt x="1034510" y="149024"/>
                </a:lnTo>
                <a:lnTo>
                  <a:pt x="1051655" y="141557"/>
                </a:lnTo>
                <a:lnTo>
                  <a:pt x="1064942" y="130494"/>
                </a:lnTo>
                <a:lnTo>
                  <a:pt x="1072515" y="116967"/>
                </a:lnTo>
                <a:lnTo>
                  <a:pt x="1072636" y="103626"/>
                </a:lnTo>
                <a:lnTo>
                  <a:pt x="1065768" y="92725"/>
                </a:lnTo>
                <a:lnTo>
                  <a:pt x="1053066" y="85373"/>
                </a:lnTo>
                <a:lnTo>
                  <a:pt x="1035685" y="82677"/>
                </a:lnTo>
                <a:close/>
              </a:path>
              <a:path w="1578610" h="1925320">
                <a:moveTo>
                  <a:pt x="547370" y="167005"/>
                </a:moveTo>
                <a:lnTo>
                  <a:pt x="510079" y="177323"/>
                </a:lnTo>
                <a:lnTo>
                  <a:pt x="485253" y="216191"/>
                </a:lnTo>
                <a:lnTo>
                  <a:pt x="491156" y="227536"/>
                </a:lnTo>
                <a:lnTo>
                  <a:pt x="503418" y="235190"/>
                </a:lnTo>
                <a:lnTo>
                  <a:pt x="520954" y="237998"/>
                </a:lnTo>
                <a:lnTo>
                  <a:pt x="540583" y="235190"/>
                </a:lnTo>
                <a:lnTo>
                  <a:pt x="558546" y="227536"/>
                </a:lnTo>
                <a:lnTo>
                  <a:pt x="572889" y="216191"/>
                </a:lnTo>
                <a:lnTo>
                  <a:pt x="581660" y="202311"/>
                </a:lnTo>
                <a:lnTo>
                  <a:pt x="583017" y="188543"/>
                </a:lnTo>
                <a:lnTo>
                  <a:pt x="576992" y="177323"/>
                </a:lnTo>
                <a:lnTo>
                  <a:pt x="564729" y="169771"/>
                </a:lnTo>
                <a:lnTo>
                  <a:pt x="547370" y="167005"/>
                </a:lnTo>
                <a:close/>
              </a:path>
              <a:path w="1578610" h="1925320">
                <a:moveTo>
                  <a:pt x="663448" y="167005"/>
                </a:moveTo>
                <a:lnTo>
                  <a:pt x="626395" y="177323"/>
                </a:lnTo>
                <a:lnTo>
                  <a:pt x="602299" y="216191"/>
                </a:lnTo>
                <a:lnTo>
                  <a:pt x="608409" y="227536"/>
                </a:lnTo>
                <a:lnTo>
                  <a:pt x="620829" y="235190"/>
                </a:lnTo>
                <a:lnTo>
                  <a:pt x="638429" y="237998"/>
                </a:lnTo>
                <a:lnTo>
                  <a:pt x="657939" y="235190"/>
                </a:lnTo>
                <a:lnTo>
                  <a:pt x="675735" y="227536"/>
                </a:lnTo>
                <a:lnTo>
                  <a:pt x="689864" y="216191"/>
                </a:lnTo>
                <a:lnTo>
                  <a:pt x="698373" y="202311"/>
                </a:lnTo>
                <a:lnTo>
                  <a:pt x="699470" y="188543"/>
                </a:lnTo>
                <a:lnTo>
                  <a:pt x="693245" y="177323"/>
                </a:lnTo>
                <a:lnTo>
                  <a:pt x="680852" y="169771"/>
                </a:lnTo>
                <a:lnTo>
                  <a:pt x="663448" y="167005"/>
                </a:lnTo>
                <a:close/>
              </a:path>
              <a:path w="1578610" h="1925320">
                <a:moveTo>
                  <a:pt x="779653" y="167005"/>
                </a:moveTo>
                <a:lnTo>
                  <a:pt x="742759" y="177323"/>
                </a:lnTo>
                <a:lnTo>
                  <a:pt x="719363" y="216191"/>
                </a:lnTo>
                <a:lnTo>
                  <a:pt x="725741" y="227536"/>
                </a:lnTo>
                <a:lnTo>
                  <a:pt x="738310" y="235190"/>
                </a:lnTo>
                <a:lnTo>
                  <a:pt x="755904" y="237998"/>
                </a:lnTo>
                <a:lnTo>
                  <a:pt x="775442" y="235190"/>
                </a:lnTo>
                <a:lnTo>
                  <a:pt x="793146" y="227536"/>
                </a:lnTo>
                <a:lnTo>
                  <a:pt x="807088" y="216191"/>
                </a:lnTo>
                <a:lnTo>
                  <a:pt x="815340" y="202311"/>
                </a:lnTo>
                <a:lnTo>
                  <a:pt x="816086" y="188543"/>
                </a:lnTo>
                <a:lnTo>
                  <a:pt x="809593" y="177323"/>
                </a:lnTo>
                <a:lnTo>
                  <a:pt x="797052" y="169771"/>
                </a:lnTo>
                <a:lnTo>
                  <a:pt x="779653" y="167005"/>
                </a:lnTo>
                <a:close/>
              </a:path>
              <a:path w="1578610" h="1925320">
                <a:moveTo>
                  <a:pt x="894080" y="167005"/>
                </a:moveTo>
                <a:lnTo>
                  <a:pt x="843698" y="188543"/>
                </a:lnTo>
                <a:lnTo>
                  <a:pt x="834868" y="216191"/>
                </a:lnTo>
                <a:lnTo>
                  <a:pt x="841454" y="227536"/>
                </a:lnTo>
                <a:lnTo>
                  <a:pt x="854160" y="235190"/>
                </a:lnTo>
                <a:lnTo>
                  <a:pt x="871855" y="237998"/>
                </a:lnTo>
                <a:lnTo>
                  <a:pt x="891309" y="235190"/>
                </a:lnTo>
                <a:lnTo>
                  <a:pt x="908812" y="227536"/>
                </a:lnTo>
                <a:lnTo>
                  <a:pt x="922504" y="216191"/>
                </a:lnTo>
                <a:lnTo>
                  <a:pt x="930529" y="202311"/>
                </a:lnTo>
                <a:lnTo>
                  <a:pt x="931031" y="188543"/>
                </a:lnTo>
                <a:lnTo>
                  <a:pt x="924353" y="177323"/>
                </a:lnTo>
                <a:lnTo>
                  <a:pt x="911651" y="169771"/>
                </a:lnTo>
                <a:lnTo>
                  <a:pt x="894080" y="167005"/>
                </a:lnTo>
                <a:close/>
              </a:path>
              <a:path w="1578610" h="1925320">
                <a:moveTo>
                  <a:pt x="1010285" y="167005"/>
                </a:moveTo>
                <a:lnTo>
                  <a:pt x="960278" y="188543"/>
                </a:lnTo>
                <a:lnTo>
                  <a:pt x="951986" y="216191"/>
                </a:lnTo>
                <a:lnTo>
                  <a:pt x="958802" y="227536"/>
                </a:lnTo>
                <a:lnTo>
                  <a:pt x="971643" y="235190"/>
                </a:lnTo>
                <a:lnTo>
                  <a:pt x="989330" y="237998"/>
                </a:lnTo>
                <a:lnTo>
                  <a:pt x="1008685" y="235190"/>
                </a:lnTo>
                <a:lnTo>
                  <a:pt x="1026064" y="227536"/>
                </a:lnTo>
                <a:lnTo>
                  <a:pt x="1039586" y="216191"/>
                </a:lnTo>
                <a:lnTo>
                  <a:pt x="1047369" y="202311"/>
                </a:lnTo>
                <a:lnTo>
                  <a:pt x="1047593" y="188543"/>
                </a:lnTo>
                <a:lnTo>
                  <a:pt x="1040685" y="177323"/>
                </a:lnTo>
                <a:lnTo>
                  <a:pt x="1027848" y="169771"/>
                </a:lnTo>
                <a:lnTo>
                  <a:pt x="1010285" y="167005"/>
                </a:lnTo>
                <a:close/>
              </a:path>
              <a:path w="1578610" h="1925320">
                <a:moveTo>
                  <a:pt x="1126363" y="167005"/>
                </a:moveTo>
                <a:lnTo>
                  <a:pt x="1076785" y="188543"/>
                </a:lnTo>
                <a:lnTo>
                  <a:pt x="1069086" y="216191"/>
                </a:lnTo>
                <a:lnTo>
                  <a:pt x="1076102" y="227536"/>
                </a:lnTo>
                <a:lnTo>
                  <a:pt x="1089072" y="235190"/>
                </a:lnTo>
                <a:lnTo>
                  <a:pt x="1106805" y="237998"/>
                </a:lnTo>
                <a:lnTo>
                  <a:pt x="1126166" y="235190"/>
                </a:lnTo>
                <a:lnTo>
                  <a:pt x="1143396" y="227536"/>
                </a:lnTo>
                <a:lnTo>
                  <a:pt x="1156650" y="216191"/>
                </a:lnTo>
                <a:lnTo>
                  <a:pt x="1164082" y="202311"/>
                </a:lnTo>
                <a:lnTo>
                  <a:pt x="1164046" y="188543"/>
                </a:lnTo>
                <a:lnTo>
                  <a:pt x="1156938" y="177323"/>
                </a:lnTo>
                <a:lnTo>
                  <a:pt x="1143972" y="169771"/>
                </a:lnTo>
                <a:lnTo>
                  <a:pt x="1126363" y="167005"/>
                </a:lnTo>
                <a:close/>
              </a:path>
              <a:path w="1578610" h="1925320">
                <a:moveTo>
                  <a:pt x="398272" y="252857"/>
                </a:moveTo>
                <a:lnTo>
                  <a:pt x="360124" y="263429"/>
                </a:lnTo>
                <a:lnTo>
                  <a:pt x="333869" y="303325"/>
                </a:lnTo>
                <a:lnTo>
                  <a:pt x="339582" y="315039"/>
                </a:lnTo>
                <a:lnTo>
                  <a:pt x="351843" y="322966"/>
                </a:lnTo>
                <a:lnTo>
                  <a:pt x="369570" y="325882"/>
                </a:lnTo>
                <a:lnTo>
                  <a:pt x="389497" y="322966"/>
                </a:lnTo>
                <a:lnTo>
                  <a:pt x="407923" y="315039"/>
                </a:lnTo>
                <a:lnTo>
                  <a:pt x="422826" y="303325"/>
                </a:lnTo>
                <a:lnTo>
                  <a:pt x="432181" y="289052"/>
                </a:lnTo>
                <a:lnTo>
                  <a:pt x="433865" y="274931"/>
                </a:lnTo>
                <a:lnTo>
                  <a:pt x="428037" y="263429"/>
                </a:lnTo>
                <a:lnTo>
                  <a:pt x="415803" y="255690"/>
                </a:lnTo>
                <a:lnTo>
                  <a:pt x="398272" y="252857"/>
                </a:lnTo>
                <a:close/>
              </a:path>
              <a:path w="1578610" h="1925320">
                <a:moveTo>
                  <a:pt x="515747" y="252857"/>
                </a:moveTo>
                <a:lnTo>
                  <a:pt x="477901" y="263429"/>
                </a:lnTo>
                <a:lnTo>
                  <a:pt x="452493" y="303325"/>
                </a:lnTo>
                <a:lnTo>
                  <a:pt x="458406" y="315039"/>
                </a:lnTo>
                <a:lnTo>
                  <a:pt x="470796" y="322966"/>
                </a:lnTo>
                <a:lnTo>
                  <a:pt x="488569" y="325882"/>
                </a:lnTo>
                <a:lnTo>
                  <a:pt x="508448" y="322966"/>
                </a:lnTo>
                <a:lnTo>
                  <a:pt x="526732" y="315039"/>
                </a:lnTo>
                <a:lnTo>
                  <a:pt x="541397" y="303325"/>
                </a:lnTo>
                <a:lnTo>
                  <a:pt x="550418" y="289052"/>
                </a:lnTo>
                <a:lnTo>
                  <a:pt x="551840" y="274931"/>
                </a:lnTo>
                <a:lnTo>
                  <a:pt x="545798" y="263429"/>
                </a:lnTo>
                <a:lnTo>
                  <a:pt x="533398" y="255690"/>
                </a:lnTo>
                <a:lnTo>
                  <a:pt x="515747" y="252857"/>
                </a:lnTo>
                <a:close/>
              </a:path>
              <a:path w="1578610" h="1925320">
                <a:moveTo>
                  <a:pt x="633349" y="252857"/>
                </a:moveTo>
                <a:lnTo>
                  <a:pt x="595772" y="263429"/>
                </a:lnTo>
                <a:lnTo>
                  <a:pt x="571081" y="303325"/>
                </a:lnTo>
                <a:lnTo>
                  <a:pt x="577262" y="315039"/>
                </a:lnTo>
                <a:lnTo>
                  <a:pt x="589801" y="322966"/>
                </a:lnTo>
                <a:lnTo>
                  <a:pt x="607568" y="325882"/>
                </a:lnTo>
                <a:lnTo>
                  <a:pt x="627455" y="322966"/>
                </a:lnTo>
                <a:lnTo>
                  <a:pt x="645604" y="315039"/>
                </a:lnTo>
                <a:lnTo>
                  <a:pt x="660038" y="303325"/>
                </a:lnTo>
                <a:lnTo>
                  <a:pt x="668782" y="289052"/>
                </a:lnTo>
                <a:lnTo>
                  <a:pt x="669853" y="274931"/>
                </a:lnTo>
                <a:lnTo>
                  <a:pt x="663543" y="263429"/>
                </a:lnTo>
                <a:lnTo>
                  <a:pt x="650994" y="255690"/>
                </a:lnTo>
                <a:lnTo>
                  <a:pt x="633349" y="252857"/>
                </a:lnTo>
                <a:close/>
              </a:path>
              <a:path w="1578610" h="1925320">
                <a:moveTo>
                  <a:pt x="749427" y="252857"/>
                </a:moveTo>
                <a:lnTo>
                  <a:pt x="711993" y="263429"/>
                </a:lnTo>
                <a:lnTo>
                  <a:pt x="688183" y="303325"/>
                </a:lnTo>
                <a:lnTo>
                  <a:pt x="694578" y="315039"/>
                </a:lnTo>
                <a:lnTo>
                  <a:pt x="707284" y="322966"/>
                </a:lnTo>
                <a:lnTo>
                  <a:pt x="725170" y="325882"/>
                </a:lnTo>
                <a:lnTo>
                  <a:pt x="744991" y="322966"/>
                </a:lnTo>
                <a:lnTo>
                  <a:pt x="762968" y="315039"/>
                </a:lnTo>
                <a:lnTo>
                  <a:pt x="777158" y="303325"/>
                </a:lnTo>
                <a:lnTo>
                  <a:pt x="785622" y="289052"/>
                </a:lnTo>
                <a:lnTo>
                  <a:pt x="786431" y="274931"/>
                </a:lnTo>
                <a:lnTo>
                  <a:pt x="779907" y="263429"/>
                </a:lnTo>
                <a:lnTo>
                  <a:pt x="767191" y="255690"/>
                </a:lnTo>
                <a:lnTo>
                  <a:pt x="749427" y="252857"/>
                </a:lnTo>
                <a:close/>
              </a:path>
              <a:path w="1578610" h="1925320">
                <a:moveTo>
                  <a:pt x="867156" y="252857"/>
                </a:moveTo>
                <a:lnTo>
                  <a:pt x="829833" y="263429"/>
                </a:lnTo>
                <a:lnTo>
                  <a:pt x="806700" y="303325"/>
                </a:lnTo>
                <a:lnTo>
                  <a:pt x="813339" y="315039"/>
                </a:lnTo>
                <a:lnTo>
                  <a:pt x="826218" y="322966"/>
                </a:lnTo>
                <a:lnTo>
                  <a:pt x="844169" y="325882"/>
                </a:lnTo>
                <a:lnTo>
                  <a:pt x="863925" y="322966"/>
                </a:lnTo>
                <a:lnTo>
                  <a:pt x="881729" y="315039"/>
                </a:lnTo>
                <a:lnTo>
                  <a:pt x="895675" y="303325"/>
                </a:lnTo>
                <a:lnTo>
                  <a:pt x="903859" y="289052"/>
                </a:lnTo>
                <a:lnTo>
                  <a:pt x="904464" y="274931"/>
                </a:lnTo>
                <a:lnTo>
                  <a:pt x="897747" y="263429"/>
                </a:lnTo>
                <a:lnTo>
                  <a:pt x="884910" y="255690"/>
                </a:lnTo>
                <a:lnTo>
                  <a:pt x="867156" y="252857"/>
                </a:lnTo>
                <a:close/>
              </a:path>
              <a:path w="1578610" h="1925320">
                <a:moveTo>
                  <a:pt x="984758" y="252857"/>
                </a:moveTo>
                <a:lnTo>
                  <a:pt x="947737" y="263429"/>
                </a:lnTo>
                <a:lnTo>
                  <a:pt x="925450" y="303325"/>
                </a:lnTo>
                <a:lnTo>
                  <a:pt x="932291" y="315039"/>
                </a:lnTo>
                <a:lnTo>
                  <a:pt x="945298" y="322966"/>
                </a:lnTo>
                <a:lnTo>
                  <a:pt x="963295" y="325882"/>
                </a:lnTo>
                <a:lnTo>
                  <a:pt x="983003" y="322966"/>
                </a:lnTo>
                <a:lnTo>
                  <a:pt x="1000664" y="315039"/>
                </a:lnTo>
                <a:lnTo>
                  <a:pt x="1014372" y="303325"/>
                </a:lnTo>
                <a:lnTo>
                  <a:pt x="1022223" y="289052"/>
                </a:lnTo>
                <a:lnTo>
                  <a:pt x="1022548" y="274931"/>
                </a:lnTo>
                <a:lnTo>
                  <a:pt x="1015587" y="263429"/>
                </a:lnTo>
                <a:lnTo>
                  <a:pt x="1002577" y="255690"/>
                </a:lnTo>
                <a:lnTo>
                  <a:pt x="984758" y="252857"/>
                </a:lnTo>
                <a:close/>
              </a:path>
              <a:path w="1578610" h="1925320">
                <a:moveTo>
                  <a:pt x="1102487" y="252857"/>
                </a:moveTo>
                <a:lnTo>
                  <a:pt x="1065593" y="263429"/>
                </a:lnTo>
                <a:lnTo>
                  <a:pt x="1044094" y="303325"/>
                </a:lnTo>
                <a:lnTo>
                  <a:pt x="1051179" y="315039"/>
                </a:lnTo>
                <a:lnTo>
                  <a:pt x="1064359" y="322966"/>
                </a:lnTo>
                <a:lnTo>
                  <a:pt x="1082421" y="325882"/>
                </a:lnTo>
                <a:lnTo>
                  <a:pt x="1101992" y="322966"/>
                </a:lnTo>
                <a:lnTo>
                  <a:pt x="1119457" y="315039"/>
                </a:lnTo>
                <a:lnTo>
                  <a:pt x="1132945" y="303325"/>
                </a:lnTo>
                <a:lnTo>
                  <a:pt x="1140587" y="289052"/>
                </a:lnTo>
                <a:lnTo>
                  <a:pt x="1140598" y="274931"/>
                </a:lnTo>
                <a:lnTo>
                  <a:pt x="1133443" y="263429"/>
                </a:lnTo>
                <a:lnTo>
                  <a:pt x="1120334" y="255690"/>
                </a:lnTo>
                <a:lnTo>
                  <a:pt x="1102487" y="252857"/>
                </a:lnTo>
                <a:close/>
              </a:path>
              <a:path w="1578610" h="1925320">
                <a:moveTo>
                  <a:pt x="1218565" y="252857"/>
                </a:moveTo>
                <a:lnTo>
                  <a:pt x="1199183" y="255690"/>
                </a:lnTo>
                <a:lnTo>
                  <a:pt x="1181909" y="263429"/>
                </a:lnTo>
                <a:lnTo>
                  <a:pt x="1168612" y="274931"/>
                </a:lnTo>
                <a:lnTo>
                  <a:pt x="1161161" y="289052"/>
                </a:lnTo>
                <a:lnTo>
                  <a:pt x="1161212" y="303325"/>
                </a:lnTo>
                <a:lnTo>
                  <a:pt x="1168527" y="315039"/>
                </a:lnTo>
                <a:lnTo>
                  <a:pt x="1181842" y="322966"/>
                </a:lnTo>
                <a:lnTo>
                  <a:pt x="1199896" y="325882"/>
                </a:lnTo>
                <a:lnTo>
                  <a:pt x="1219493" y="322966"/>
                </a:lnTo>
                <a:lnTo>
                  <a:pt x="1236852" y="315039"/>
                </a:lnTo>
                <a:lnTo>
                  <a:pt x="1250116" y="303325"/>
                </a:lnTo>
                <a:lnTo>
                  <a:pt x="1257427" y="289052"/>
                </a:lnTo>
                <a:lnTo>
                  <a:pt x="1257212" y="274931"/>
                </a:lnTo>
                <a:lnTo>
                  <a:pt x="1249807" y="263429"/>
                </a:lnTo>
                <a:lnTo>
                  <a:pt x="1236495" y="255690"/>
                </a:lnTo>
                <a:lnTo>
                  <a:pt x="1218565" y="252857"/>
                </a:lnTo>
                <a:close/>
              </a:path>
              <a:path w="1578610" h="1925320">
                <a:moveTo>
                  <a:pt x="363601" y="343281"/>
                </a:moveTo>
                <a:lnTo>
                  <a:pt x="324834" y="354250"/>
                </a:lnTo>
                <a:lnTo>
                  <a:pt x="298007" y="395446"/>
                </a:lnTo>
                <a:lnTo>
                  <a:pt x="303768" y="407479"/>
                </a:lnTo>
                <a:lnTo>
                  <a:pt x="316172" y="415607"/>
                </a:lnTo>
                <a:lnTo>
                  <a:pt x="334137" y="418592"/>
                </a:lnTo>
                <a:lnTo>
                  <a:pt x="354419" y="415607"/>
                </a:lnTo>
                <a:lnTo>
                  <a:pt x="373141" y="407479"/>
                </a:lnTo>
                <a:lnTo>
                  <a:pt x="388268" y="395446"/>
                </a:lnTo>
                <a:lnTo>
                  <a:pt x="397764" y="380746"/>
                </a:lnTo>
                <a:lnTo>
                  <a:pt x="399569" y="366158"/>
                </a:lnTo>
                <a:lnTo>
                  <a:pt x="393731" y="354250"/>
                </a:lnTo>
                <a:lnTo>
                  <a:pt x="381369" y="346223"/>
                </a:lnTo>
                <a:lnTo>
                  <a:pt x="363601" y="343281"/>
                </a:lnTo>
                <a:close/>
              </a:path>
              <a:path w="1578610" h="1925320">
                <a:moveTo>
                  <a:pt x="482727" y="343281"/>
                </a:moveTo>
                <a:lnTo>
                  <a:pt x="444261" y="354250"/>
                </a:lnTo>
                <a:lnTo>
                  <a:pt x="418209" y="395446"/>
                </a:lnTo>
                <a:lnTo>
                  <a:pt x="424132" y="407479"/>
                </a:lnTo>
                <a:lnTo>
                  <a:pt x="436651" y="415607"/>
                </a:lnTo>
                <a:lnTo>
                  <a:pt x="454660" y="418592"/>
                </a:lnTo>
                <a:lnTo>
                  <a:pt x="474896" y="415607"/>
                </a:lnTo>
                <a:lnTo>
                  <a:pt x="493490" y="407479"/>
                </a:lnTo>
                <a:lnTo>
                  <a:pt x="508416" y="395446"/>
                </a:lnTo>
                <a:lnTo>
                  <a:pt x="517652" y="380746"/>
                </a:lnTo>
                <a:lnTo>
                  <a:pt x="519177" y="366158"/>
                </a:lnTo>
                <a:lnTo>
                  <a:pt x="513095" y="354250"/>
                </a:lnTo>
                <a:lnTo>
                  <a:pt x="500560" y="346223"/>
                </a:lnTo>
                <a:lnTo>
                  <a:pt x="482727" y="343281"/>
                </a:lnTo>
                <a:close/>
              </a:path>
              <a:path w="1578610" h="1925320">
                <a:moveTo>
                  <a:pt x="601853" y="343281"/>
                </a:moveTo>
                <a:lnTo>
                  <a:pt x="563562" y="354250"/>
                </a:lnTo>
                <a:lnTo>
                  <a:pt x="538323" y="395446"/>
                </a:lnTo>
                <a:lnTo>
                  <a:pt x="544528" y="407479"/>
                </a:lnTo>
                <a:lnTo>
                  <a:pt x="557234" y="415607"/>
                </a:lnTo>
                <a:lnTo>
                  <a:pt x="575310" y="418592"/>
                </a:lnTo>
                <a:lnTo>
                  <a:pt x="595481" y="415607"/>
                </a:lnTo>
                <a:lnTo>
                  <a:pt x="613902" y="407479"/>
                </a:lnTo>
                <a:lnTo>
                  <a:pt x="628584" y="395446"/>
                </a:lnTo>
                <a:lnTo>
                  <a:pt x="637540" y="380746"/>
                </a:lnTo>
                <a:lnTo>
                  <a:pt x="638732" y="366158"/>
                </a:lnTo>
                <a:lnTo>
                  <a:pt x="632412" y="354250"/>
                </a:lnTo>
                <a:lnTo>
                  <a:pt x="619734" y="346223"/>
                </a:lnTo>
                <a:lnTo>
                  <a:pt x="601853" y="343281"/>
                </a:lnTo>
                <a:close/>
              </a:path>
              <a:path w="1578610" h="1925320">
                <a:moveTo>
                  <a:pt x="719455" y="343281"/>
                </a:moveTo>
                <a:lnTo>
                  <a:pt x="681402" y="354250"/>
                </a:lnTo>
                <a:lnTo>
                  <a:pt x="656947" y="395446"/>
                </a:lnTo>
                <a:lnTo>
                  <a:pt x="663352" y="407479"/>
                </a:lnTo>
                <a:lnTo>
                  <a:pt x="676187" y="415607"/>
                </a:lnTo>
                <a:lnTo>
                  <a:pt x="694309" y="418592"/>
                </a:lnTo>
                <a:lnTo>
                  <a:pt x="714452" y="415607"/>
                </a:lnTo>
                <a:lnTo>
                  <a:pt x="732774" y="407479"/>
                </a:lnTo>
                <a:lnTo>
                  <a:pt x="747262" y="395446"/>
                </a:lnTo>
                <a:lnTo>
                  <a:pt x="755904" y="380746"/>
                </a:lnTo>
                <a:lnTo>
                  <a:pt x="756816" y="366158"/>
                </a:lnTo>
                <a:lnTo>
                  <a:pt x="750252" y="354250"/>
                </a:lnTo>
                <a:lnTo>
                  <a:pt x="737401" y="346223"/>
                </a:lnTo>
                <a:lnTo>
                  <a:pt x="719455" y="343281"/>
                </a:lnTo>
                <a:close/>
              </a:path>
              <a:path w="1578610" h="1925320">
                <a:moveTo>
                  <a:pt x="838708" y="343281"/>
                </a:moveTo>
                <a:lnTo>
                  <a:pt x="800782" y="354250"/>
                </a:lnTo>
                <a:lnTo>
                  <a:pt x="777134" y="395446"/>
                </a:lnTo>
                <a:lnTo>
                  <a:pt x="783828" y="407479"/>
                </a:lnTo>
                <a:lnTo>
                  <a:pt x="796879" y="415607"/>
                </a:lnTo>
                <a:lnTo>
                  <a:pt x="815086" y="418592"/>
                </a:lnTo>
                <a:lnTo>
                  <a:pt x="835124" y="415607"/>
                </a:lnTo>
                <a:lnTo>
                  <a:pt x="853186" y="407479"/>
                </a:lnTo>
                <a:lnTo>
                  <a:pt x="867342" y="395446"/>
                </a:lnTo>
                <a:lnTo>
                  <a:pt x="875665" y="380746"/>
                </a:lnTo>
                <a:lnTo>
                  <a:pt x="876391" y="366158"/>
                </a:lnTo>
                <a:lnTo>
                  <a:pt x="869664" y="354250"/>
                </a:lnTo>
                <a:lnTo>
                  <a:pt x="856698" y="346223"/>
                </a:lnTo>
                <a:lnTo>
                  <a:pt x="838708" y="343281"/>
                </a:lnTo>
                <a:close/>
              </a:path>
              <a:path w="1578610" h="1925320">
                <a:moveTo>
                  <a:pt x="957834" y="343281"/>
                </a:moveTo>
                <a:lnTo>
                  <a:pt x="920194" y="354250"/>
                </a:lnTo>
                <a:lnTo>
                  <a:pt x="897356" y="395446"/>
                </a:lnTo>
                <a:lnTo>
                  <a:pt x="904287" y="407479"/>
                </a:lnTo>
                <a:lnTo>
                  <a:pt x="917481" y="415607"/>
                </a:lnTo>
                <a:lnTo>
                  <a:pt x="935736" y="418592"/>
                </a:lnTo>
                <a:lnTo>
                  <a:pt x="955675" y="415607"/>
                </a:lnTo>
                <a:lnTo>
                  <a:pt x="973613" y="407479"/>
                </a:lnTo>
                <a:lnTo>
                  <a:pt x="987599" y="395446"/>
                </a:lnTo>
                <a:lnTo>
                  <a:pt x="995680" y="380746"/>
                </a:lnTo>
                <a:lnTo>
                  <a:pt x="996053" y="366158"/>
                </a:lnTo>
                <a:lnTo>
                  <a:pt x="989044" y="354250"/>
                </a:lnTo>
                <a:lnTo>
                  <a:pt x="975891" y="346223"/>
                </a:lnTo>
                <a:lnTo>
                  <a:pt x="957834" y="343281"/>
                </a:lnTo>
                <a:close/>
              </a:path>
              <a:path w="1578610" h="1925320">
                <a:moveTo>
                  <a:pt x="1076960" y="343281"/>
                </a:moveTo>
                <a:lnTo>
                  <a:pt x="1039574" y="354250"/>
                </a:lnTo>
                <a:lnTo>
                  <a:pt x="1017577" y="395446"/>
                </a:lnTo>
                <a:lnTo>
                  <a:pt x="1024715" y="407479"/>
                </a:lnTo>
                <a:lnTo>
                  <a:pt x="1038068" y="415607"/>
                </a:lnTo>
                <a:lnTo>
                  <a:pt x="1056386" y="418592"/>
                </a:lnTo>
                <a:lnTo>
                  <a:pt x="1076259" y="415607"/>
                </a:lnTo>
                <a:lnTo>
                  <a:pt x="1094025" y="407479"/>
                </a:lnTo>
                <a:lnTo>
                  <a:pt x="1107767" y="395446"/>
                </a:lnTo>
                <a:lnTo>
                  <a:pt x="1115568" y="380746"/>
                </a:lnTo>
                <a:lnTo>
                  <a:pt x="1115661" y="366158"/>
                </a:lnTo>
                <a:lnTo>
                  <a:pt x="1108408" y="354250"/>
                </a:lnTo>
                <a:lnTo>
                  <a:pt x="1095083" y="346223"/>
                </a:lnTo>
                <a:lnTo>
                  <a:pt x="1076960" y="343281"/>
                </a:lnTo>
                <a:close/>
              </a:path>
              <a:path w="1578610" h="1925320">
                <a:moveTo>
                  <a:pt x="1196213" y="343281"/>
                </a:moveTo>
                <a:lnTo>
                  <a:pt x="1176547" y="346223"/>
                </a:lnTo>
                <a:lnTo>
                  <a:pt x="1159002" y="354250"/>
                </a:lnTo>
                <a:lnTo>
                  <a:pt x="1145456" y="366158"/>
                </a:lnTo>
                <a:lnTo>
                  <a:pt x="1137793" y="380746"/>
                </a:lnTo>
                <a:lnTo>
                  <a:pt x="1137798" y="395446"/>
                </a:lnTo>
                <a:lnTo>
                  <a:pt x="1145174" y="407479"/>
                </a:lnTo>
                <a:lnTo>
                  <a:pt x="1158670" y="415607"/>
                </a:lnTo>
                <a:lnTo>
                  <a:pt x="1177036" y="418592"/>
                </a:lnTo>
                <a:lnTo>
                  <a:pt x="1196917" y="415607"/>
                </a:lnTo>
                <a:lnTo>
                  <a:pt x="1214548" y="407479"/>
                </a:lnTo>
                <a:lnTo>
                  <a:pt x="1228060" y="395446"/>
                </a:lnTo>
                <a:lnTo>
                  <a:pt x="1235583" y="380746"/>
                </a:lnTo>
                <a:lnTo>
                  <a:pt x="1235342" y="366158"/>
                </a:lnTo>
                <a:lnTo>
                  <a:pt x="1227851" y="354250"/>
                </a:lnTo>
                <a:lnTo>
                  <a:pt x="1214383" y="346223"/>
                </a:lnTo>
                <a:lnTo>
                  <a:pt x="1196213" y="343281"/>
                </a:lnTo>
                <a:close/>
              </a:path>
              <a:path w="1578610" h="1925320">
                <a:moveTo>
                  <a:pt x="1315466" y="343281"/>
                </a:moveTo>
                <a:lnTo>
                  <a:pt x="1295846" y="346223"/>
                </a:lnTo>
                <a:lnTo>
                  <a:pt x="1278429" y="354250"/>
                </a:lnTo>
                <a:lnTo>
                  <a:pt x="1265084" y="366158"/>
                </a:lnTo>
                <a:lnTo>
                  <a:pt x="1257681" y="380746"/>
                </a:lnTo>
                <a:lnTo>
                  <a:pt x="1257984" y="395446"/>
                </a:lnTo>
                <a:lnTo>
                  <a:pt x="1265634" y="407479"/>
                </a:lnTo>
                <a:lnTo>
                  <a:pt x="1279308" y="415607"/>
                </a:lnTo>
                <a:lnTo>
                  <a:pt x="1297686" y="418592"/>
                </a:lnTo>
                <a:lnTo>
                  <a:pt x="1317519" y="415607"/>
                </a:lnTo>
                <a:lnTo>
                  <a:pt x="1335008" y="407479"/>
                </a:lnTo>
                <a:lnTo>
                  <a:pt x="1348281" y="395446"/>
                </a:lnTo>
                <a:lnTo>
                  <a:pt x="1355471" y="380746"/>
                </a:lnTo>
                <a:lnTo>
                  <a:pt x="1354970" y="366158"/>
                </a:lnTo>
                <a:lnTo>
                  <a:pt x="1347279" y="354250"/>
                </a:lnTo>
                <a:lnTo>
                  <a:pt x="1333682" y="346223"/>
                </a:lnTo>
                <a:lnTo>
                  <a:pt x="1315466" y="343281"/>
                </a:lnTo>
                <a:close/>
              </a:path>
              <a:path w="1578610" h="1925320">
                <a:moveTo>
                  <a:pt x="1434592" y="343281"/>
                </a:moveTo>
                <a:lnTo>
                  <a:pt x="1415039" y="346223"/>
                </a:lnTo>
                <a:lnTo>
                  <a:pt x="1397809" y="354250"/>
                </a:lnTo>
                <a:lnTo>
                  <a:pt x="1384746" y="366158"/>
                </a:lnTo>
                <a:lnTo>
                  <a:pt x="1377696" y="380746"/>
                </a:lnTo>
                <a:lnTo>
                  <a:pt x="1378241" y="395446"/>
                </a:lnTo>
                <a:lnTo>
                  <a:pt x="1386062" y="407479"/>
                </a:lnTo>
                <a:lnTo>
                  <a:pt x="1399859" y="415607"/>
                </a:lnTo>
                <a:lnTo>
                  <a:pt x="1418336" y="418592"/>
                </a:lnTo>
                <a:lnTo>
                  <a:pt x="1438106" y="415607"/>
                </a:lnTo>
                <a:lnTo>
                  <a:pt x="1455435" y="407479"/>
                </a:lnTo>
                <a:lnTo>
                  <a:pt x="1468502" y="395446"/>
                </a:lnTo>
                <a:lnTo>
                  <a:pt x="1475486" y="380746"/>
                </a:lnTo>
                <a:lnTo>
                  <a:pt x="1474704" y="366158"/>
                </a:lnTo>
                <a:lnTo>
                  <a:pt x="1466754" y="354250"/>
                </a:lnTo>
                <a:lnTo>
                  <a:pt x="1452947" y="346223"/>
                </a:lnTo>
                <a:lnTo>
                  <a:pt x="1434592" y="343281"/>
                </a:lnTo>
                <a:close/>
              </a:path>
              <a:path w="1578610" h="1925320">
                <a:moveTo>
                  <a:pt x="448056" y="435356"/>
                </a:moveTo>
                <a:lnTo>
                  <a:pt x="408908" y="446659"/>
                </a:lnTo>
                <a:lnTo>
                  <a:pt x="382222" y="489184"/>
                </a:lnTo>
                <a:lnTo>
                  <a:pt x="388207" y="501618"/>
                </a:lnTo>
                <a:lnTo>
                  <a:pt x="400907" y="510004"/>
                </a:lnTo>
                <a:lnTo>
                  <a:pt x="419227" y="513080"/>
                </a:lnTo>
                <a:lnTo>
                  <a:pt x="439767" y="510004"/>
                </a:lnTo>
                <a:lnTo>
                  <a:pt x="458676" y="501618"/>
                </a:lnTo>
                <a:lnTo>
                  <a:pt x="473894" y="489184"/>
                </a:lnTo>
                <a:lnTo>
                  <a:pt x="483362" y="473964"/>
                </a:lnTo>
                <a:lnTo>
                  <a:pt x="484953" y="458930"/>
                </a:lnTo>
                <a:lnTo>
                  <a:pt x="478853" y="446659"/>
                </a:lnTo>
                <a:lnTo>
                  <a:pt x="466181" y="438388"/>
                </a:lnTo>
                <a:lnTo>
                  <a:pt x="448056" y="435356"/>
                </a:lnTo>
                <a:close/>
              </a:path>
              <a:path w="1578610" h="1925320">
                <a:moveTo>
                  <a:pt x="568833" y="435356"/>
                </a:moveTo>
                <a:lnTo>
                  <a:pt x="529828" y="446659"/>
                </a:lnTo>
                <a:lnTo>
                  <a:pt x="503985" y="489184"/>
                </a:lnTo>
                <a:lnTo>
                  <a:pt x="510206" y="501618"/>
                </a:lnTo>
                <a:lnTo>
                  <a:pt x="523071" y="510004"/>
                </a:lnTo>
                <a:lnTo>
                  <a:pt x="541401" y="513080"/>
                </a:lnTo>
                <a:lnTo>
                  <a:pt x="561893" y="510004"/>
                </a:lnTo>
                <a:lnTo>
                  <a:pt x="580659" y="501618"/>
                </a:lnTo>
                <a:lnTo>
                  <a:pt x="595639" y="489184"/>
                </a:lnTo>
                <a:lnTo>
                  <a:pt x="604774" y="473964"/>
                </a:lnTo>
                <a:lnTo>
                  <a:pt x="606087" y="458930"/>
                </a:lnTo>
                <a:lnTo>
                  <a:pt x="599757" y="446659"/>
                </a:lnTo>
                <a:lnTo>
                  <a:pt x="586950" y="438388"/>
                </a:lnTo>
                <a:lnTo>
                  <a:pt x="568833" y="435356"/>
                </a:lnTo>
                <a:close/>
              </a:path>
              <a:path w="1578610" h="1925320">
                <a:moveTo>
                  <a:pt x="689483" y="435356"/>
                </a:moveTo>
                <a:lnTo>
                  <a:pt x="650763" y="446659"/>
                </a:lnTo>
                <a:lnTo>
                  <a:pt x="625784" y="489184"/>
                </a:lnTo>
                <a:lnTo>
                  <a:pt x="632237" y="501618"/>
                </a:lnTo>
                <a:lnTo>
                  <a:pt x="645215" y="510004"/>
                </a:lnTo>
                <a:lnTo>
                  <a:pt x="663575" y="513080"/>
                </a:lnTo>
                <a:lnTo>
                  <a:pt x="684002" y="510004"/>
                </a:lnTo>
                <a:lnTo>
                  <a:pt x="702595" y="501618"/>
                </a:lnTo>
                <a:lnTo>
                  <a:pt x="717331" y="489184"/>
                </a:lnTo>
                <a:lnTo>
                  <a:pt x="726186" y="473964"/>
                </a:lnTo>
                <a:lnTo>
                  <a:pt x="727291" y="458930"/>
                </a:lnTo>
                <a:lnTo>
                  <a:pt x="720740" y="446659"/>
                </a:lnTo>
                <a:lnTo>
                  <a:pt x="707737" y="438388"/>
                </a:lnTo>
                <a:lnTo>
                  <a:pt x="689483" y="435356"/>
                </a:lnTo>
                <a:close/>
              </a:path>
              <a:path w="1578610" h="1925320">
                <a:moveTo>
                  <a:pt x="810133" y="435356"/>
                </a:moveTo>
                <a:lnTo>
                  <a:pt x="771667" y="446659"/>
                </a:lnTo>
                <a:lnTo>
                  <a:pt x="747529" y="489184"/>
                </a:lnTo>
                <a:lnTo>
                  <a:pt x="754189" y="501618"/>
                </a:lnTo>
                <a:lnTo>
                  <a:pt x="767326" y="510004"/>
                </a:lnTo>
                <a:lnTo>
                  <a:pt x="785749" y="513080"/>
                </a:lnTo>
                <a:lnTo>
                  <a:pt x="806128" y="510004"/>
                </a:lnTo>
                <a:lnTo>
                  <a:pt x="824579" y="501618"/>
                </a:lnTo>
                <a:lnTo>
                  <a:pt x="839077" y="489184"/>
                </a:lnTo>
                <a:lnTo>
                  <a:pt x="847598" y="473964"/>
                </a:lnTo>
                <a:lnTo>
                  <a:pt x="848369" y="458930"/>
                </a:lnTo>
                <a:lnTo>
                  <a:pt x="841581" y="446659"/>
                </a:lnTo>
                <a:lnTo>
                  <a:pt x="828434" y="438388"/>
                </a:lnTo>
                <a:lnTo>
                  <a:pt x="810133" y="435356"/>
                </a:lnTo>
                <a:close/>
              </a:path>
              <a:path w="1578610" h="1925320">
                <a:moveTo>
                  <a:pt x="930910" y="435356"/>
                </a:moveTo>
                <a:lnTo>
                  <a:pt x="892619" y="446659"/>
                </a:lnTo>
                <a:lnTo>
                  <a:pt x="869295" y="489184"/>
                </a:lnTo>
                <a:lnTo>
                  <a:pt x="876236" y="501618"/>
                </a:lnTo>
                <a:lnTo>
                  <a:pt x="889559" y="510004"/>
                </a:lnTo>
                <a:lnTo>
                  <a:pt x="908050" y="513080"/>
                </a:lnTo>
                <a:lnTo>
                  <a:pt x="928364" y="510004"/>
                </a:lnTo>
                <a:lnTo>
                  <a:pt x="946642" y="501618"/>
                </a:lnTo>
                <a:lnTo>
                  <a:pt x="960895" y="489184"/>
                </a:lnTo>
                <a:lnTo>
                  <a:pt x="969137" y="473964"/>
                </a:lnTo>
                <a:lnTo>
                  <a:pt x="969557" y="458930"/>
                </a:lnTo>
                <a:lnTo>
                  <a:pt x="962501" y="446659"/>
                </a:lnTo>
                <a:lnTo>
                  <a:pt x="949205" y="438388"/>
                </a:lnTo>
                <a:lnTo>
                  <a:pt x="930910" y="435356"/>
                </a:lnTo>
                <a:close/>
              </a:path>
              <a:path w="1578610" h="1925320">
                <a:moveTo>
                  <a:pt x="1051560" y="435356"/>
                </a:moveTo>
                <a:lnTo>
                  <a:pt x="1013555" y="446659"/>
                </a:lnTo>
                <a:lnTo>
                  <a:pt x="991040" y="489184"/>
                </a:lnTo>
                <a:lnTo>
                  <a:pt x="998220" y="501618"/>
                </a:lnTo>
                <a:lnTo>
                  <a:pt x="1011685" y="510004"/>
                </a:lnTo>
                <a:lnTo>
                  <a:pt x="1030224" y="513080"/>
                </a:lnTo>
                <a:lnTo>
                  <a:pt x="1050528" y="510004"/>
                </a:lnTo>
                <a:lnTo>
                  <a:pt x="1068641" y="501618"/>
                </a:lnTo>
                <a:lnTo>
                  <a:pt x="1082659" y="489184"/>
                </a:lnTo>
                <a:lnTo>
                  <a:pt x="1090676" y="473964"/>
                </a:lnTo>
                <a:lnTo>
                  <a:pt x="1090761" y="458930"/>
                </a:lnTo>
                <a:lnTo>
                  <a:pt x="1083452" y="446659"/>
                </a:lnTo>
                <a:lnTo>
                  <a:pt x="1069976" y="438388"/>
                </a:lnTo>
                <a:lnTo>
                  <a:pt x="1051560" y="435356"/>
                </a:lnTo>
                <a:close/>
              </a:path>
              <a:path w="1578610" h="1925320">
                <a:moveTo>
                  <a:pt x="1172337" y="435356"/>
                </a:moveTo>
                <a:lnTo>
                  <a:pt x="1134522" y="446659"/>
                </a:lnTo>
                <a:lnTo>
                  <a:pt x="1112805" y="489184"/>
                </a:lnTo>
                <a:lnTo>
                  <a:pt x="1120235" y="501618"/>
                </a:lnTo>
                <a:lnTo>
                  <a:pt x="1133903" y="510004"/>
                </a:lnTo>
                <a:lnTo>
                  <a:pt x="1152525" y="513080"/>
                </a:lnTo>
                <a:lnTo>
                  <a:pt x="1172727" y="510004"/>
                </a:lnTo>
                <a:lnTo>
                  <a:pt x="1190704" y="501618"/>
                </a:lnTo>
                <a:lnTo>
                  <a:pt x="1204513" y="489184"/>
                </a:lnTo>
                <a:lnTo>
                  <a:pt x="1212215" y="473964"/>
                </a:lnTo>
                <a:lnTo>
                  <a:pt x="1212002" y="458930"/>
                </a:lnTo>
                <a:lnTo>
                  <a:pt x="1204420" y="446659"/>
                </a:lnTo>
                <a:lnTo>
                  <a:pt x="1190765" y="438388"/>
                </a:lnTo>
                <a:lnTo>
                  <a:pt x="1172337" y="435356"/>
                </a:lnTo>
                <a:close/>
              </a:path>
              <a:path w="1578610" h="1925320">
                <a:moveTo>
                  <a:pt x="1293114" y="435356"/>
                </a:moveTo>
                <a:lnTo>
                  <a:pt x="1273210" y="438388"/>
                </a:lnTo>
                <a:lnTo>
                  <a:pt x="1255522" y="446659"/>
                </a:lnTo>
                <a:lnTo>
                  <a:pt x="1241929" y="458930"/>
                </a:lnTo>
                <a:lnTo>
                  <a:pt x="1234313" y="473964"/>
                </a:lnTo>
                <a:lnTo>
                  <a:pt x="1234570" y="489184"/>
                </a:lnTo>
                <a:lnTo>
                  <a:pt x="1242282" y="501618"/>
                </a:lnTo>
                <a:lnTo>
                  <a:pt x="1256137" y="510004"/>
                </a:lnTo>
                <a:lnTo>
                  <a:pt x="1274826" y="513080"/>
                </a:lnTo>
                <a:lnTo>
                  <a:pt x="1294943" y="510004"/>
                </a:lnTo>
                <a:lnTo>
                  <a:pt x="1312703" y="501618"/>
                </a:lnTo>
                <a:lnTo>
                  <a:pt x="1326225" y="489184"/>
                </a:lnTo>
                <a:lnTo>
                  <a:pt x="1333627" y="473964"/>
                </a:lnTo>
                <a:lnTo>
                  <a:pt x="1333172" y="458930"/>
                </a:lnTo>
                <a:lnTo>
                  <a:pt x="1325419" y="446659"/>
                </a:lnTo>
                <a:lnTo>
                  <a:pt x="1311642" y="438388"/>
                </a:lnTo>
                <a:lnTo>
                  <a:pt x="1293114" y="435356"/>
                </a:lnTo>
                <a:close/>
              </a:path>
              <a:path w="1578610" h="1925320">
                <a:moveTo>
                  <a:pt x="1413764" y="435356"/>
                </a:moveTo>
                <a:lnTo>
                  <a:pt x="1393928" y="438388"/>
                </a:lnTo>
                <a:lnTo>
                  <a:pt x="1376426" y="446659"/>
                </a:lnTo>
                <a:lnTo>
                  <a:pt x="1363114" y="458930"/>
                </a:lnTo>
                <a:lnTo>
                  <a:pt x="1355852" y="473964"/>
                </a:lnTo>
                <a:lnTo>
                  <a:pt x="1356371" y="489184"/>
                </a:lnTo>
                <a:lnTo>
                  <a:pt x="1364297" y="501618"/>
                </a:lnTo>
                <a:lnTo>
                  <a:pt x="1378319" y="510004"/>
                </a:lnTo>
                <a:lnTo>
                  <a:pt x="1397127" y="513080"/>
                </a:lnTo>
                <a:lnTo>
                  <a:pt x="1417179" y="510004"/>
                </a:lnTo>
                <a:lnTo>
                  <a:pt x="1434766" y="501618"/>
                </a:lnTo>
                <a:lnTo>
                  <a:pt x="1448044" y="489184"/>
                </a:lnTo>
                <a:lnTo>
                  <a:pt x="1455166" y="473964"/>
                </a:lnTo>
                <a:lnTo>
                  <a:pt x="1454358" y="458930"/>
                </a:lnTo>
                <a:lnTo>
                  <a:pt x="1446323" y="446659"/>
                </a:lnTo>
                <a:lnTo>
                  <a:pt x="1432359" y="438388"/>
                </a:lnTo>
                <a:lnTo>
                  <a:pt x="1413764" y="435356"/>
                </a:lnTo>
                <a:close/>
              </a:path>
              <a:path w="1578610" h="1925320">
                <a:moveTo>
                  <a:pt x="1536192" y="435356"/>
                </a:moveTo>
                <a:lnTo>
                  <a:pt x="1516348" y="438388"/>
                </a:lnTo>
                <a:lnTo>
                  <a:pt x="1498981" y="446659"/>
                </a:lnTo>
                <a:lnTo>
                  <a:pt x="1485900" y="458930"/>
                </a:lnTo>
                <a:lnTo>
                  <a:pt x="1478915" y="473964"/>
                </a:lnTo>
                <a:lnTo>
                  <a:pt x="1479768" y="489184"/>
                </a:lnTo>
                <a:lnTo>
                  <a:pt x="1487932" y="501618"/>
                </a:lnTo>
                <a:lnTo>
                  <a:pt x="1502096" y="510004"/>
                </a:lnTo>
                <a:lnTo>
                  <a:pt x="1520952" y="513080"/>
                </a:lnTo>
                <a:lnTo>
                  <a:pt x="1540936" y="510004"/>
                </a:lnTo>
                <a:lnTo>
                  <a:pt x="1558337" y="501618"/>
                </a:lnTo>
                <a:lnTo>
                  <a:pt x="1571333" y="489184"/>
                </a:lnTo>
                <a:lnTo>
                  <a:pt x="1578102" y="473964"/>
                </a:lnTo>
                <a:lnTo>
                  <a:pt x="1577089" y="458930"/>
                </a:lnTo>
                <a:lnTo>
                  <a:pt x="1568862" y="446659"/>
                </a:lnTo>
                <a:lnTo>
                  <a:pt x="1554777" y="438388"/>
                </a:lnTo>
                <a:lnTo>
                  <a:pt x="1536192" y="435356"/>
                </a:lnTo>
                <a:close/>
              </a:path>
              <a:path w="1578610" h="1925320">
                <a:moveTo>
                  <a:pt x="411988" y="530606"/>
                </a:moveTo>
                <a:lnTo>
                  <a:pt x="372110" y="542194"/>
                </a:lnTo>
                <a:lnTo>
                  <a:pt x="344781" y="586043"/>
                </a:lnTo>
                <a:lnTo>
                  <a:pt x="350805" y="598884"/>
                </a:lnTo>
                <a:lnTo>
                  <a:pt x="363640" y="607558"/>
                </a:lnTo>
                <a:lnTo>
                  <a:pt x="382143" y="610743"/>
                </a:lnTo>
                <a:lnTo>
                  <a:pt x="403026" y="607558"/>
                </a:lnTo>
                <a:lnTo>
                  <a:pt x="422338" y="598884"/>
                </a:lnTo>
                <a:lnTo>
                  <a:pt x="437935" y="586043"/>
                </a:lnTo>
                <a:lnTo>
                  <a:pt x="447675" y="570357"/>
                </a:lnTo>
                <a:lnTo>
                  <a:pt x="449349" y="554823"/>
                </a:lnTo>
                <a:lnTo>
                  <a:pt x="443166" y="542194"/>
                </a:lnTo>
                <a:lnTo>
                  <a:pt x="430315" y="533709"/>
                </a:lnTo>
                <a:lnTo>
                  <a:pt x="411988" y="530606"/>
                </a:lnTo>
                <a:close/>
              </a:path>
              <a:path w="1578610" h="1925320">
                <a:moveTo>
                  <a:pt x="535813" y="530606"/>
                </a:moveTo>
                <a:lnTo>
                  <a:pt x="496173" y="542194"/>
                </a:lnTo>
                <a:lnTo>
                  <a:pt x="469701" y="586043"/>
                </a:lnTo>
                <a:lnTo>
                  <a:pt x="475964" y="598884"/>
                </a:lnTo>
                <a:lnTo>
                  <a:pt x="488942" y="607558"/>
                </a:lnTo>
                <a:lnTo>
                  <a:pt x="507492" y="610743"/>
                </a:lnTo>
                <a:lnTo>
                  <a:pt x="528341" y="607558"/>
                </a:lnTo>
                <a:lnTo>
                  <a:pt x="547417" y="598884"/>
                </a:lnTo>
                <a:lnTo>
                  <a:pt x="562659" y="586043"/>
                </a:lnTo>
                <a:lnTo>
                  <a:pt x="572008" y="570357"/>
                </a:lnTo>
                <a:lnTo>
                  <a:pt x="573460" y="554823"/>
                </a:lnTo>
                <a:lnTo>
                  <a:pt x="567150" y="542194"/>
                </a:lnTo>
                <a:lnTo>
                  <a:pt x="554220" y="533709"/>
                </a:lnTo>
                <a:lnTo>
                  <a:pt x="535813" y="530606"/>
                </a:lnTo>
                <a:close/>
              </a:path>
              <a:path w="1578610" h="1925320">
                <a:moveTo>
                  <a:pt x="657987" y="530606"/>
                </a:moveTo>
                <a:lnTo>
                  <a:pt x="618648" y="542194"/>
                </a:lnTo>
                <a:lnTo>
                  <a:pt x="592972" y="586043"/>
                </a:lnTo>
                <a:lnTo>
                  <a:pt x="599455" y="598884"/>
                </a:lnTo>
                <a:lnTo>
                  <a:pt x="612630" y="607558"/>
                </a:lnTo>
                <a:lnTo>
                  <a:pt x="631317" y="610743"/>
                </a:lnTo>
                <a:lnTo>
                  <a:pt x="652065" y="607558"/>
                </a:lnTo>
                <a:lnTo>
                  <a:pt x="671004" y="598884"/>
                </a:lnTo>
                <a:lnTo>
                  <a:pt x="686038" y="586043"/>
                </a:lnTo>
                <a:lnTo>
                  <a:pt x="695071" y="570357"/>
                </a:lnTo>
                <a:lnTo>
                  <a:pt x="696223" y="554823"/>
                </a:lnTo>
                <a:lnTo>
                  <a:pt x="689625" y="542194"/>
                </a:lnTo>
                <a:lnTo>
                  <a:pt x="676479" y="533709"/>
                </a:lnTo>
                <a:lnTo>
                  <a:pt x="657987" y="530606"/>
                </a:lnTo>
                <a:close/>
              </a:path>
              <a:path w="1578610" h="1925320">
                <a:moveTo>
                  <a:pt x="780161" y="530606"/>
                </a:moveTo>
                <a:lnTo>
                  <a:pt x="741060" y="542194"/>
                </a:lnTo>
                <a:lnTo>
                  <a:pt x="716262" y="586043"/>
                </a:lnTo>
                <a:lnTo>
                  <a:pt x="723026" y="598884"/>
                </a:lnTo>
                <a:lnTo>
                  <a:pt x="736387" y="607558"/>
                </a:lnTo>
                <a:lnTo>
                  <a:pt x="755142" y="610743"/>
                </a:lnTo>
                <a:lnTo>
                  <a:pt x="775823" y="607558"/>
                </a:lnTo>
                <a:lnTo>
                  <a:pt x="794575" y="598884"/>
                </a:lnTo>
                <a:lnTo>
                  <a:pt x="809327" y="586043"/>
                </a:lnTo>
                <a:lnTo>
                  <a:pt x="818007" y="570357"/>
                </a:lnTo>
                <a:lnTo>
                  <a:pt x="818880" y="554823"/>
                </a:lnTo>
                <a:lnTo>
                  <a:pt x="812038" y="542194"/>
                </a:lnTo>
                <a:lnTo>
                  <a:pt x="798718" y="533709"/>
                </a:lnTo>
                <a:lnTo>
                  <a:pt x="780161" y="530606"/>
                </a:lnTo>
                <a:close/>
              </a:path>
              <a:path w="1578610" h="1925320">
                <a:moveTo>
                  <a:pt x="902462" y="530606"/>
                </a:moveTo>
                <a:lnTo>
                  <a:pt x="863504" y="542194"/>
                </a:lnTo>
                <a:lnTo>
                  <a:pt x="839620" y="586043"/>
                </a:lnTo>
                <a:lnTo>
                  <a:pt x="846645" y="598884"/>
                </a:lnTo>
                <a:lnTo>
                  <a:pt x="860147" y="607558"/>
                </a:lnTo>
                <a:lnTo>
                  <a:pt x="878840" y="610743"/>
                </a:lnTo>
                <a:lnTo>
                  <a:pt x="899531" y="607558"/>
                </a:lnTo>
                <a:lnTo>
                  <a:pt x="918162" y="598884"/>
                </a:lnTo>
                <a:lnTo>
                  <a:pt x="932721" y="586043"/>
                </a:lnTo>
                <a:lnTo>
                  <a:pt x="941197" y="570357"/>
                </a:lnTo>
                <a:lnTo>
                  <a:pt x="941699" y="554823"/>
                </a:lnTo>
                <a:lnTo>
                  <a:pt x="934545" y="542194"/>
                </a:lnTo>
                <a:lnTo>
                  <a:pt x="921033" y="533709"/>
                </a:lnTo>
                <a:lnTo>
                  <a:pt x="902462" y="530606"/>
                </a:lnTo>
                <a:close/>
              </a:path>
              <a:path w="1578610" h="1925320">
                <a:moveTo>
                  <a:pt x="1026160" y="530606"/>
                </a:moveTo>
                <a:lnTo>
                  <a:pt x="987504" y="542194"/>
                </a:lnTo>
                <a:lnTo>
                  <a:pt x="964525" y="586043"/>
                </a:lnTo>
                <a:lnTo>
                  <a:pt x="971772" y="598884"/>
                </a:lnTo>
                <a:lnTo>
                  <a:pt x="985448" y="607558"/>
                </a:lnTo>
                <a:lnTo>
                  <a:pt x="1004316" y="610743"/>
                </a:lnTo>
                <a:lnTo>
                  <a:pt x="1024868" y="607558"/>
                </a:lnTo>
                <a:lnTo>
                  <a:pt x="1043289" y="598884"/>
                </a:lnTo>
                <a:lnTo>
                  <a:pt x="1057590" y="586043"/>
                </a:lnTo>
                <a:lnTo>
                  <a:pt x="1065784" y="570357"/>
                </a:lnTo>
                <a:lnTo>
                  <a:pt x="1065950" y="554823"/>
                </a:lnTo>
                <a:lnTo>
                  <a:pt x="1058545" y="542194"/>
                </a:lnTo>
                <a:lnTo>
                  <a:pt x="1044852" y="533709"/>
                </a:lnTo>
                <a:lnTo>
                  <a:pt x="1026160" y="530606"/>
                </a:lnTo>
                <a:close/>
              </a:path>
              <a:path w="1578610" h="1925320">
                <a:moveTo>
                  <a:pt x="1148461" y="530606"/>
                </a:moveTo>
                <a:lnTo>
                  <a:pt x="1110091" y="542194"/>
                </a:lnTo>
                <a:lnTo>
                  <a:pt x="1087868" y="586043"/>
                </a:lnTo>
                <a:lnTo>
                  <a:pt x="1095359" y="598884"/>
                </a:lnTo>
                <a:lnTo>
                  <a:pt x="1109208" y="607558"/>
                </a:lnTo>
                <a:lnTo>
                  <a:pt x="1128141" y="610743"/>
                </a:lnTo>
                <a:lnTo>
                  <a:pt x="1148627" y="607558"/>
                </a:lnTo>
                <a:lnTo>
                  <a:pt x="1166876" y="598884"/>
                </a:lnTo>
                <a:lnTo>
                  <a:pt x="1180933" y="586043"/>
                </a:lnTo>
                <a:lnTo>
                  <a:pt x="1188847" y="570357"/>
                </a:lnTo>
                <a:lnTo>
                  <a:pt x="1188680" y="554823"/>
                </a:lnTo>
                <a:lnTo>
                  <a:pt x="1181036" y="542194"/>
                </a:lnTo>
                <a:lnTo>
                  <a:pt x="1167201" y="533709"/>
                </a:lnTo>
                <a:lnTo>
                  <a:pt x="1148461" y="530606"/>
                </a:lnTo>
                <a:close/>
              </a:path>
              <a:path w="1578610" h="1925320">
                <a:moveTo>
                  <a:pt x="1270762" y="530606"/>
                </a:moveTo>
                <a:lnTo>
                  <a:pt x="1250559" y="533709"/>
                </a:lnTo>
                <a:lnTo>
                  <a:pt x="1232582" y="542194"/>
                </a:lnTo>
                <a:lnTo>
                  <a:pt x="1218773" y="554823"/>
                </a:lnTo>
                <a:lnTo>
                  <a:pt x="1211072" y="570357"/>
                </a:lnTo>
                <a:lnTo>
                  <a:pt x="1211228" y="586043"/>
                </a:lnTo>
                <a:lnTo>
                  <a:pt x="1218993" y="598884"/>
                </a:lnTo>
                <a:lnTo>
                  <a:pt x="1233021" y="607558"/>
                </a:lnTo>
                <a:lnTo>
                  <a:pt x="1251966" y="610743"/>
                </a:lnTo>
                <a:lnTo>
                  <a:pt x="1272385" y="607558"/>
                </a:lnTo>
                <a:lnTo>
                  <a:pt x="1290447" y="598884"/>
                </a:lnTo>
                <a:lnTo>
                  <a:pt x="1304222" y="586043"/>
                </a:lnTo>
                <a:lnTo>
                  <a:pt x="1311783" y="570357"/>
                </a:lnTo>
                <a:lnTo>
                  <a:pt x="1311409" y="554823"/>
                </a:lnTo>
                <a:lnTo>
                  <a:pt x="1303559" y="542194"/>
                </a:lnTo>
                <a:lnTo>
                  <a:pt x="1289565" y="533709"/>
                </a:lnTo>
                <a:lnTo>
                  <a:pt x="1270762" y="530606"/>
                </a:lnTo>
                <a:close/>
              </a:path>
              <a:path w="1578610" h="1925320">
                <a:moveTo>
                  <a:pt x="1394714" y="530606"/>
                </a:moveTo>
                <a:lnTo>
                  <a:pt x="1374485" y="533709"/>
                </a:lnTo>
                <a:lnTo>
                  <a:pt x="1356614" y="542194"/>
                </a:lnTo>
                <a:lnTo>
                  <a:pt x="1343028" y="554823"/>
                </a:lnTo>
                <a:lnTo>
                  <a:pt x="1335659" y="570357"/>
                </a:lnTo>
                <a:lnTo>
                  <a:pt x="1336131" y="586043"/>
                </a:lnTo>
                <a:lnTo>
                  <a:pt x="1344104" y="598884"/>
                </a:lnTo>
                <a:lnTo>
                  <a:pt x="1358268" y="607558"/>
                </a:lnTo>
                <a:lnTo>
                  <a:pt x="1377315" y="610743"/>
                </a:lnTo>
                <a:lnTo>
                  <a:pt x="1397740" y="607558"/>
                </a:lnTo>
                <a:lnTo>
                  <a:pt x="1415653" y="598884"/>
                </a:lnTo>
                <a:lnTo>
                  <a:pt x="1429160" y="586043"/>
                </a:lnTo>
                <a:lnTo>
                  <a:pt x="1436370" y="570357"/>
                </a:lnTo>
                <a:lnTo>
                  <a:pt x="1435665" y="554823"/>
                </a:lnTo>
                <a:lnTo>
                  <a:pt x="1427591" y="542194"/>
                </a:lnTo>
                <a:lnTo>
                  <a:pt x="1413492" y="533709"/>
                </a:lnTo>
                <a:lnTo>
                  <a:pt x="1394714" y="530606"/>
                </a:lnTo>
                <a:close/>
              </a:path>
              <a:path w="1578610" h="1925320">
                <a:moveTo>
                  <a:pt x="501269" y="628904"/>
                </a:moveTo>
                <a:lnTo>
                  <a:pt x="460946" y="640889"/>
                </a:lnTo>
                <a:lnTo>
                  <a:pt x="435483" y="669925"/>
                </a:lnTo>
                <a:lnTo>
                  <a:pt x="433770" y="686057"/>
                </a:lnTo>
                <a:lnTo>
                  <a:pt x="440070" y="699262"/>
                </a:lnTo>
                <a:lnTo>
                  <a:pt x="453253" y="708179"/>
                </a:lnTo>
                <a:lnTo>
                  <a:pt x="472186" y="711454"/>
                </a:lnTo>
                <a:lnTo>
                  <a:pt x="493285" y="708179"/>
                </a:lnTo>
                <a:lnTo>
                  <a:pt x="512683" y="699262"/>
                </a:lnTo>
                <a:lnTo>
                  <a:pt x="528246" y="686057"/>
                </a:lnTo>
                <a:lnTo>
                  <a:pt x="537845" y="669925"/>
                </a:lnTo>
                <a:lnTo>
                  <a:pt x="539398" y="653924"/>
                </a:lnTo>
                <a:lnTo>
                  <a:pt x="533034" y="640889"/>
                </a:lnTo>
                <a:lnTo>
                  <a:pt x="519932" y="632116"/>
                </a:lnTo>
                <a:lnTo>
                  <a:pt x="501269" y="628904"/>
                </a:lnTo>
                <a:close/>
              </a:path>
              <a:path w="1578610" h="1925320">
                <a:moveTo>
                  <a:pt x="624967" y="628904"/>
                </a:moveTo>
                <a:lnTo>
                  <a:pt x="584898" y="640889"/>
                </a:lnTo>
                <a:lnTo>
                  <a:pt x="560070" y="669925"/>
                </a:lnTo>
                <a:lnTo>
                  <a:pt x="558599" y="686057"/>
                </a:lnTo>
                <a:lnTo>
                  <a:pt x="565165" y="699262"/>
                </a:lnTo>
                <a:lnTo>
                  <a:pt x="578518" y="708179"/>
                </a:lnTo>
                <a:lnTo>
                  <a:pt x="597408" y="711454"/>
                </a:lnTo>
                <a:lnTo>
                  <a:pt x="618533" y="708179"/>
                </a:lnTo>
                <a:lnTo>
                  <a:pt x="637825" y="699262"/>
                </a:lnTo>
                <a:lnTo>
                  <a:pt x="653164" y="686057"/>
                </a:lnTo>
                <a:lnTo>
                  <a:pt x="662432" y="669925"/>
                </a:lnTo>
                <a:lnTo>
                  <a:pt x="663632" y="653924"/>
                </a:lnTo>
                <a:lnTo>
                  <a:pt x="656986" y="640889"/>
                </a:lnTo>
                <a:lnTo>
                  <a:pt x="643697" y="632116"/>
                </a:lnTo>
                <a:lnTo>
                  <a:pt x="624967" y="628904"/>
                </a:lnTo>
                <a:close/>
              </a:path>
              <a:path w="1578610" h="1925320">
                <a:moveTo>
                  <a:pt x="750189" y="628904"/>
                </a:moveTo>
                <a:lnTo>
                  <a:pt x="710469" y="640889"/>
                </a:lnTo>
                <a:lnTo>
                  <a:pt x="685045" y="686057"/>
                </a:lnTo>
                <a:lnTo>
                  <a:pt x="691864" y="699262"/>
                </a:lnTo>
                <a:lnTo>
                  <a:pt x="705397" y="708179"/>
                </a:lnTo>
                <a:lnTo>
                  <a:pt x="724408" y="711454"/>
                </a:lnTo>
                <a:lnTo>
                  <a:pt x="745448" y="708179"/>
                </a:lnTo>
                <a:lnTo>
                  <a:pt x="764524" y="699262"/>
                </a:lnTo>
                <a:lnTo>
                  <a:pt x="779575" y="686057"/>
                </a:lnTo>
                <a:lnTo>
                  <a:pt x="788543" y="669925"/>
                </a:lnTo>
                <a:lnTo>
                  <a:pt x="789461" y="653924"/>
                </a:lnTo>
                <a:lnTo>
                  <a:pt x="782558" y="640889"/>
                </a:lnTo>
                <a:lnTo>
                  <a:pt x="769058" y="632116"/>
                </a:lnTo>
                <a:lnTo>
                  <a:pt x="750189" y="628904"/>
                </a:lnTo>
                <a:close/>
              </a:path>
              <a:path w="1578610" h="1925320">
                <a:moveTo>
                  <a:pt x="874014" y="628904"/>
                </a:moveTo>
                <a:lnTo>
                  <a:pt x="834437" y="640889"/>
                </a:lnTo>
                <a:lnTo>
                  <a:pt x="809966" y="686057"/>
                </a:lnTo>
                <a:lnTo>
                  <a:pt x="817022" y="699262"/>
                </a:lnTo>
                <a:lnTo>
                  <a:pt x="830699" y="708179"/>
                </a:lnTo>
                <a:lnTo>
                  <a:pt x="849757" y="711454"/>
                </a:lnTo>
                <a:lnTo>
                  <a:pt x="870749" y="708179"/>
                </a:lnTo>
                <a:lnTo>
                  <a:pt x="889682" y="699262"/>
                </a:lnTo>
                <a:lnTo>
                  <a:pt x="904495" y="686057"/>
                </a:lnTo>
                <a:lnTo>
                  <a:pt x="913130" y="669925"/>
                </a:lnTo>
                <a:lnTo>
                  <a:pt x="913697" y="653924"/>
                </a:lnTo>
                <a:lnTo>
                  <a:pt x="906526" y="640889"/>
                </a:lnTo>
                <a:lnTo>
                  <a:pt x="892877" y="632116"/>
                </a:lnTo>
                <a:lnTo>
                  <a:pt x="874014" y="628904"/>
                </a:lnTo>
                <a:close/>
              </a:path>
              <a:path w="1578610" h="1925320">
                <a:moveTo>
                  <a:pt x="999363" y="628904"/>
                </a:moveTo>
                <a:lnTo>
                  <a:pt x="960024" y="640889"/>
                </a:lnTo>
                <a:lnTo>
                  <a:pt x="936357" y="686057"/>
                </a:lnTo>
                <a:lnTo>
                  <a:pt x="943657" y="699262"/>
                </a:lnTo>
                <a:lnTo>
                  <a:pt x="957506" y="708179"/>
                </a:lnTo>
                <a:lnTo>
                  <a:pt x="976630" y="711454"/>
                </a:lnTo>
                <a:lnTo>
                  <a:pt x="997557" y="708179"/>
                </a:lnTo>
                <a:lnTo>
                  <a:pt x="1016317" y="699262"/>
                </a:lnTo>
                <a:lnTo>
                  <a:pt x="1030886" y="686057"/>
                </a:lnTo>
                <a:lnTo>
                  <a:pt x="1039241" y="669925"/>
                </a:lnTo>
                <a:lnTo>
                  <a:pt x="1039528" y="653924"/>
                </a:lnTo>
                <a:lnTo>
                  <a:pt x="1032113" y="640889"/>
                </a:lnTo>
                <a:lnTo>
                  <a:pt x="1018291" y="632116"/>
                </a:lnTo>
                <a:lnTo>
                  <a:pt x="999363" y="628904"/>
                </a:lnTo>
                <a:close/>
              </a:path>
              <a:path w="1578610" h="1925320">
                <a:moveTo>
                  <a:pt x="1123188" y="628904"/>
                </a:moveTo>
                <a:lnTo>
                  <a:pt x="1084103" y="640889"/>
                </a:lnTo>
                <a:lnTo>
                  <a:pt x="1061350" y="686057"/>
                </a:lnTo>
                <a:lnTo>
                  <a:pt x="1068895" y="699262"/>
                </a:lnTo>
                <a:lnTo>
                  <a:pt x="1082917" y="708179"/>
                </a:lnTo>
                <a:lnTo>
                  <a:pt x="1102106" y="711454"/>
                </a:lnTo>
                <a:lnTo>
                  <a:pt x="1122967" y="708179"/>
                </a:lnTo>
                <a:lnTo>
                  <a:pt x="1141555" y="699262"/>
                </a:lnTo>
                <a:lnTo>
                  <a:pt x="1155880" y="686057"/>
                </a:lnTo>
                <a:lnTo>
                  <a:pt x="1163955" y="669925"/>
                </a:lnTo>
                <a:lnTo>
                  <a:pt x="1163889" y="653924"/>
                </a:lnTo>
                <a:lnTo>
                  <a:pt x="1156192" y="640889"/>
                </a:lnTo>
                <a:lnTo>
                  <a:pt x="1142184" y="632116"/>
                </a:lnTo>
                <a:lnTo>
                  <a:pt x="1123188" y="628904"/>
                </a:lnTo>
                <a:close/>
              </a:path>
              <a:path w="1578610" h="1925320">
                <a:moveTo>
                  <a:pt x="1248537" y="628904"/>
                </a:moveTo>
                <a:lnTo>
                  <a:pt x="1227959" y="632116"/>
                </a:lnTo>
                <a:lnTo>
                  <a:pt x="1209643" y="640889"/>
                </a:lnTo>
                <a:lnTo>
                  <a:pt x="1195566" y="653924"/>
                </a:lnTo>
                <a:lnTo>
                  <a:pt x="1187704" y="669925"/>
                </a:lnTo>
                <a:lnTo>
                  <a:pt x="1187815" y="686057"/>
                </a:lnTo>
                <a:lnTo>
                  <a:pt x="1195641" y="699262"/>
                </a:lnTo>
                <a:lnTo>
                  <a:pt x="1209849" y="708179"/>
                </a:lnTo>
                <a:lnTo>
                  <a:pt x="1229106" y="711454"/>
                </a:lnTo>
                <a:lnTo>
                  <a:pt x="1249900" y="708179"/>
                </a:lnTo>
                <a:lnTo>
                  <a:pt x="1268301" y="699262"/>
                </a:lnTo>
                <a:lnTo>
                  <a:pt x="1282344" y="686057"/>
                </a:lnTo>
                <a:lnTo>
                  <a:pt x="1290066" y="669925"/>
                </a:lnTo>
                <a:lnTo>
                  <a:pt x="1289667" y="653924"/>
                </a:lnTo>
                <a:lnTo>
                  <a:pt x="1281731" y="640889"/>
                </a:lnTo>
                <a:lnTo>
                  <a:pt x="1267581" y="632116"/>
                </a:lnTo>
                <a:lnTo>
                  <a:pt x="1248537" y="628904"/>
                </a:lnTo>
                <a:close/>
              </a:path>
              <a:path w="1578610" h="1925320">
                <a:moveTo>
                  <a:pt x="1372362" y="628904"/>
                </a:moveTo>
                <a:lnTo>
                  <a:pt x="1351795" y="632116"/>
                </a:lnTo>
                <a:lnTo>
                  <a:pt x="1333658" y="640889"/>
                </a:lnTo>
                <a:lnTo>
                  <a:pt x="1319855" y="653924"/>
                </a:lnTo>
                <a:lnTo>
                  <a:pt x="1312291" y="669925"/>
                </a:lnTo>
                <a:lnTo>
                  <a:pt x="1312681" y="686057"/>
                </a:lnTo>
                <a:lnTo>
                  <a:pt x="1320752" y="699262"/>
                </a:lnTo>
                <a:lnTo>
                  <a:pt x="1335133" y="708179"/>
                </a:lnTo>
                <a:lnTo>
                  <a:pt x="1354455" y="711454"/>
                </a:lnTo>
                <a:lnTo>
                  <a:pt x="1375201" y="708179"/>
                </a:lnTo>
                <a:lnTo>
                  <a:pt x="1393459" y="699262"/>
                </a:lnTo>
                <a:lnTo>
                  <a:pt x="1407265" y="686057"/>
                </a:lnTo>
                <a:lnTo>
                  <a:pt x="1414653" y="669925"/>
                </a:lnTo>
                <a:lnTo>
                  <a:pt x="1413974" y="653924"/>
                </a:lnTo>
                <a:lnTo>
                  <a:pt x="1405794" y="640889"/>
                </a:lnTo>
                <a:lnTo>
                  <a:pt x="1391471" y="632116"/>
                </a:lnTo>
                <a:lnTo>
                  <a:pt x="1372362" y="628904"/>
                </a:lnTo>
                <a:close/>
              </a:path>
              <a:path w="1578610" h="1925320">
                <a:moveTo>
                  <a:pt x="592074" y="730250"/>
                </a:moveTo>
                <a:lnTo>
                  <a:pt x="551275" y="742648"/>
                </a:lnTo>
                <a:lnTo>
                  <a:pt x="525907" y="772668"/>
                </a:lnTo>
                <a:lnTo>
                  <a:pt x="524299" y="789340"/>
                </a:lnTo>
                <a:lnTo>
                  <a:pt x="530860" y="802989"/>
                </a:lnTo>
                <a:lnTo>
                  <a:pt x="544373" y="812208"/>
                </a:lnTo>
                <a:lnTo>
                  <a:pt x="563626" y="815594"/>
                </a:lnTo>
                <a:lnTo>
                  <a:pt x="585128" y="812208"/>
                </a:lnTo>
                <a:lnTo>
                  <a:pt x="604773" y="802989"/>
                </a:lnTo>
                <a:lnTo>
                  <a:pt x="620418" y="789340"/>
                </a:lnTo>
                <a:lnTo>
                  <a:pt x="629920" y="772668"/>
                </a:lnTo>
                <a:lnTo>
                  <a:pt x="631221" y="756128"/>
                </a:lnTo>
                <a:lnTo>
                  <a:pt x="624522" y="742648"/>
                </a:lnTo>
                <a:lnTo>
                  <a:pt x="611060" y="733573"/>
                </a:lnTo>
                <a:lnTo>
                  <a:pt x="592074" y="730250"/>
                </a:lnTo>
                <a:close/>
              </a:path>
              <a:path w="1578610" h="1925320">
                <a:moveTo>
                  <a:pt x="717296" y="730250"/>
                </a:moveTo>
                <a:lnTo>
                  <a:pt x="676751" y="742648"/>
                </a:lnTo>
                <a:lnTo>
                  <a:pt x="652018" y="772668"/>
                </a:lnTo>
                <a:lnTo>
                  <a:pt x="650761" y="789340"/>
                </a:lnTo>
                <a:lnTo>
                  <a:pt x="657590" y="802989"/>
                </a:lnTo>
                <a:lnTo>
                  <a:pt x="671252" y="812208"/>
                </a:lnTo>
                <a:lnTo>
                  <a:pt x="690499" y="815594"/>
                </a:lnTo>
                <a:lnTo>
                  <a:pt x="711918" y="812208"/>
                </a:lnTo>
                <a:lnTo>
                  <a:pt x="731361" y="802989"/>
                </a:lnTo>
                <a:lnTo>
                  <a:pt x="746756" y="789340"/>
                </a:lnTo>
                <a:lnTo>
                  <a:pt x="756031" y="772668"/>
                </a:lnTo>
                <a:lnTo>
                  <a:pt x="756997" y="756128"/>
                </a:lnTo>
                <a:lnTo>
                  <a:pt x="750046" y="742648"/>
                </a:lnTo>
                <a:lnTo>
                  <a:pt x="736403" y="733573"/>
                </a:lnTo>
                <a:lnTo>
                  <a:pt x="717296" y="730250"/>
                </a:lnTo>
                <a:close/>
              </a:path>
              <a:path w="1578610" h="1925320">
                <a:moveTo>
                  <a:pt x="844169" y="730250"/>
                </a:moveTo>
                <a:lnTo>
                  <a:pt x="803862" y="742648"/>
                </a:lnTo>
                <a:lnTo>
                  <a:pt x="779653" y="772668"/>
                </a:lnTo>
                <a:lnTo>
                  <a:pt x="778752" y="789340"/>
                </a:lnTo>
                <a:lnTo>
                  <a:pt x="785876" y="802989"/>
                </a:lnTo>
                <a:lnTo>
                  <a:pt x="799762" y="812208"/>
                </a:lnTo>
                <a:lnTo>
                  <a:pt x="819150" y="815594"/>
                </a:lnTo>
                <a:lnTo>
                  <a:pt x="840446" y="812208"/>
                </a:lnTo>
                <a:lnTo>
                  <a:pt x="859694" y="802989"/>
                </a:lnTo>
                <a:lnTo>
                  <a:pt x="874799" y="789340"/>
                </a:lnTo>
                <a:lnTo>
                  <a:pt x="883666" y="772668"/>
                </a:lnTo>
                <a:lnTo>
                  <a:pt x="884334" y="756128"/>
                </a:lnTo>
                <a:lnTo>
                  <a:pt x="877109" y="742648"/>
                </a:lnTo>
                <a:lnTo>
                  <a:pt x="863288" y="733573"/>
                </a:lnTo>
                <a:lnTo>
                  <a:pt x="844169" y="730250"/>
                </a:lnTo>
                <a:close/>
              </a:path>
              <a:path w="1578610" h="1925320">
                <a:moveTo>
                  <a:pt x="971042" y="730250"/>
                </a:moveTo>
                <a:lnTo>
                  <a:pt x="930989" y="742648"/>
                </a:lnTo>
                <a:lnTo>
                  <a:pt x="907415" y="772668"/>
                </a:lnTo>
                <a:lnTo>
                  <a:pt x="906774" y="789340"/>
                </a:lnTo>
                <a:lnTo>
                  <a:pt x="914098" y="802989"/>
                </a:lnTo>
                <a:lnTo>
                  <a:pt x="928114" y="812208"/>
                </a:lnTo>
                <a:lnTo>
                  <a:pt x="947547" y="815594"/>
                </a:lnTo>
                <a:lnTo>
                  <a:pt x="968777" y="812208"/>
                </a:lnTo>
                <a:lnTo>
                  <a:pt x="987853" y="802989"/>
                </a:lnTo>
                <a:lnTo>
                  <a:pt x="1002714" y="789340"/>
                </a:lnTo>
                <a:lnTo>
                  <a:pt x="1011301" y="772668"/>
                </a:lnTo>
                <a:lnTo>
                  <a:pt x="1011689" y="756128"/>
                </a:lnTo>
                <a:lnTo>
                  <a:pt x="1004220" y="742648"/>
                </a:lnTo>
                <a:lnTo>
                  <a:pt x="990226" y="733573"/>
                </a:lnTo>
                <a:lnTo>
                  <a:pt x="971042" y="730250"/>
                </a:lnTo>
                <a:close/>
              </a:path>
              <a:path w="1578610" h="1925320">
                <a:moveTo>
                  <a:pt x="1097915" y="730250"/>
                </a:moveTo>
                <a:lnTo>
                  <a:pt x="1058100" y="742648"/>
                </a:lnTo>
                <a:lnTo>
                  <a:pt x="1034780" y="789340"/>
                </a:lnTo>
                <a:lnTo>
                  <a:pt x="1042416" y="802989"/>
                </a:lnTo>
                <a:lnTo>
                  <a:pt x="1056624" y="812208"/>
                </a:lnTo>
                <a:lnTo>
                  <a:pt x="1076071" y="815594"/>
                </a:lnTo>
                <a:lnTo>
                  <a:pt x="1097307" y="812208"/>
                </a:lnTo>
                <a:lnTo>
                  <a:pt x="1116234" y="802989"/>
                </a:lnTo>
                <a:lnTo>
                  <a:pt x="1130827" y="789340"/>
                </a:lnTo>
                <a:lnTo>
                  <a:pt x="1139063" y="772668"/>
                </a:lnTo>
                <a:lnTo>
                  <a:pt x="1139098" y="756128"/>
                </a:lnTo>
                <a:lnTo>
                  <a:pt x="1131347" y="742648"/>
                </a:lnTo>
                <a:lnTo>
                  <a:pt x="1117167" y="733573"/>
                </a:lnTo>
                <a:lnTo>
                  <a:pt x="1097915" y="730250"/>
                </a:lnTo>
                <a:close/>
              </a:path>
              <a:path w="1578610" h="1925320">
                <a:moveTo>
                  <a:pt x="1224661" y="730250"/>
                </a:moveTo>
                <a:lnTo>
                  <a:pt x="1203797" y="733573"/>
                </a:lnTo>
                <a:lnTo>
                  <a:pt x="1185195" y="742648"/>
                </a:lnTo>
                <a:lnTo>
                  <a:pt x="1170832" y="756128"/>
                </a:lnTo>
                <a:lnTo>
                  <a:pt x="1162685" y="772668"/>
                </a:lnTo>
                <a:lnTo>
                  <a:pt x="1162770" y="789340"/>
                </a:lnTo>
                <a:lnTo>
                  <a:pt x="1170701" y="802989"/>
                </a:lnTo>
                <a:lnTo>
                  <a:pt x="1185134" y="812208"/>
                </a:lnTo>
                <a:lnTo>
                  <a:pt x="1204722" y="815594"/>
                </a:lnTo>
                <a:lnTo>
                  <a:pt x="1225819" y="812208"/>
                </a:lnTo>
                <a:lnTo>
                  <a:pt x="1244536" y="802989"/>
                </a:lnTo>
                <a:lnTo>
                  <a:pt x="1258871" y="789340"/>
                </a:lnTo>
                <a:lnTo>
                  <a:pt x="1266825" y="772668"/>
                </a:lnTo>
                <a:lnTo>
                  <a:pt x="1266505" y="756128"/>
                </a:lnTo>
                <a:lnTo>
                  <a:pt x="1258458" y="742648"/>
                </a:lnTo>
                <a:lnTo>
                  <a:pt x="1244054" y="733573"/>
                </a:lnTo>
                <a:lnTo>
                  <a:pt x="1224661" y="730250"/>
                </a:lnTo>
                <a:close/>
              </a:path>
              <a:path w="1578610" h="1925320">
                <a:moveTo>
                  <a:pt x="1351661" y="730250"/>
                </a:moveTo>
                <a:lnTo>
                  <a:pt x="1330791" y="733573"/>
                </a:lnTo>
                <a:lnTo>
                  <a:pt x="1312338" y="742648"/>
                </a:lnTo>
                <a:lnTo>
                  <a:pt x="1298243" y="756128"/>
                </a:lnTo>
                <a:lnTo>
                  <a:pt x="1290447" y="772668"/>
                </a:lnTo>
                <a:lnTo>
                  <a:pt x="1290812" y="789340"/>
                </a:lnTo>
                <a:lnTo>
                  <a:pt x="1298987" y="802989"/>
                </a:lnTo>
                <a:lnTo>
                  <a:pt x="1313592" y="812208"/>
                </a:lnTo>
                <a:lnTo>
                  <a:pt x="1333246" y="815594"/>
                </a:lnTo>
                <a:lnTo>
                  <a:pt x="1354294" y="812208"/>
                </a:lnTo>
                <a:lnTo>
                  <a:pt x="1372854" y="802989"/>
                </a:lnTo>
                <a:lnTo>
                  <a:pt x="1386913" y="789340"/>
                </a:lnTo>
                <a:lnTo>
                  <a:pt x="1394460" y="772668"/>
                </a:lnTo>
                <a:lnTo>
                  <a:pt x="1393880" y="756128"/>
                </a:lnTo>
                <a:lnTo>
                  <a:pt x="1385633" y="742648"/>
                </a:lnTo>
                <a:lnTo>
                  <a:pt x="1371099" y="733573"/>
                </a:lnTo>
                <a:lnTo>
                  <a:pt x="1351661" y="730250"/>
                </a:lnTo>
                <a:close/>
              </a:path>
              <a:path w="1578610" h="1925320">
                <a:moveTo>
                  <a:pt x="556006" y="833247"/>
                </a:moveTo>
                <a:lnTo>
                  <a:pt x="514524" y="846058"/>
                </a:lnTo>
                <a:lnTo>
                  <a:pt x="488569" y="877062"/>
                </a:lnTo>
                <a:lnTo>
                  <a:pt x="486860" y="894274"/>
                </a:lnTo>
                <a:lnTo>
                  <a:pt x="493474" y="908367"/>
                </a:lnTo>
                <a:lnTo>
                  <a:pt x="507160" y="917888"/>
                </a:lnTo>
                <a:lnTo>
                  <a:pt x="526669" y="921385"/>
                </a:lnTo>
                <a:lnTo>
                  <a:pt x="548495" y="917888"/>
                </a:lnTo>
                <a:lnTo>
                  <a:pt x="568499" y="908367"/>
                </a:lnTo>
                <a:lnTo>
                  <a:pt x="584479" y="894274"/>
                </a:lnTo>
                <a:lnTo>
                  <a:pt x="594233" y="877062"/>
                </a:lnTo>
                <a:lnTo>
                  <a:pt x="595653" y="859982"/>
                </a:lnTo>
                <a:lnTo>
                  <a:pt x="588930" y="846058"/>
                </a:lnTo>
                <a:lnTo>
                  <a:pt x="575302" y="836681"/>
                </a:lnTo>
                <a:lnTo>
                  <a:pt x="556006" y="833247"/>
                </a:lnTo>
                <a:close/>
              </a:path>
              <a:path w="1578610" h="1925320">
                <a:moveTo>
                  <a:pt x="685927" y="833247"/>
                </a:moveTo>
                <a:lnTo>
                  <a:pt x="644652" y="846058"/>
                </a:lnTo>
                <a:lnTo>
                  <a:pt x="619379" y="877062"/>
                </a:lnTo>
                <a:lnTo>
                  <a:pt x="618003" y="894274"/>
                </a:lnTo>
                <a:lnTo>
                  <a:pt x="624855" y="908367"/>
                </a:lnTo>
                <a:lnTo>
                  <a:pt x="638684" y="917888"/>
                </a:lnTo>
                <a:lnTo>
                  <a:pt x="658241" y="921385"/>
                </a:lnTo>
                <a:lnTo>
                  <a:pt x="680055" y="917888"/>
                </a:lnTo>
                <a:lnTo>
                  <a:pt x="699881" y="908367"/>
                </a:lnTo>
                <a:lnTo>
                  <a:pt x="715587" y="894274"/>
                </a:lnTo>
                <a:lnTo>
                  <a:pt x="725043" y="877062"/>
                </a:lnTo>
                <a:lnTo>
                  <a:pt x="726110" y="859982"/>
                </a:lnTo>
                <a:lnTo>
                  <a:pt x="719105" y="846058"/>
                </a:lnTo>
                <a:lnTo>
                  <a:pt x="705290" y="836681"/>
                </a:lnTo>
                <a:lnTo>
                  <a:pt x="685927" y="833247"/>
                </a:lnTo>
                <a:close/>
              </a:path>
              <a:path w="1578610" h="1925320">
                <a:moveTo>
                  <a:pt x="814324" y="833247"/>
                </a:moveTo>
                <a:lnTo>
                  <a:pt x="773287" y="846058"/>
                </a:lnTo>
                <a:lnTo>
                  <a:pt x="748538" y="877062"/>
                </a:lnTo>
                <a:lnTo>
                  <a:pt x="747518" y="894274"/>
                </a:lnTo>
                <a:lnTo>
                  <a:pt x="754665" y="908367"/>
                </a:lnTo>
                <a:lnTo>
                  <a:pt x="768719" y="917888"/>
                </a:lnTo>
                <a:lnTo>
                  <a:pt x="788416" y="921385"/>
                </a:lnTo>
                <a:lnTo>
                  <a:pt x="810055" y="917888"/>
                </a:lnTo>
                <a:lnTo>
                  <a:pt x="829706" y="908367"/>
                </a:lnTo>
                <a:lnTo>
                  <a:pt x="845190" y="894274"/>
                </a:lnTo>
                <a:lnTo>
                  <a:pt x="854329" y="877062"/>
                </a:lnTo>
                <a:lnTo>
                  <a:pt x="855043" y="859982"/>
                </a:lnTo>
                <a:lnTo>
                  <a:pt x="847756" y="846058"/>
                </a:lnTo>
                <a:lnTo>
                  <a:pt x="833755" y="836681"/>
                </a:lnTo>
                <a:lnTo>
                  <a:pt x="814324" y="833247"/>
                </a:lnTo>
                <a:close/>
              </a:path>
              <a:path w="1578610" h="1925320">
                <a:moveTo>
                  <a:pt x="942594" y="833247"/>
                </a:moveTo>
                <a:lnTo>
                  <a:pt x="901922" y="846058"/>
                </a:lnTo>
                <a:lnTo>
                  <a:pt x="877824" y="877062"/>
                </a:lnTo>
                <a:lnTo>
                  <a:pt x="877137" y="894274"/>
                </a:lnTo>
                <a:lnTo>
                  <a:pt x="884523" y="908367"/>
                </a:lnTo>
                <a:lnTo>
                  <a:pt x="898719" y="917888"/>
                </a:lnTo>
                <a:lnTo>
                  <a:pt x="918464" y="921385"/>
                </a:lnTo>
                <a:lnTo>
                  <a:pt x="940143" y="917888"/>
                </a:lnTo>
                <a:lnTo>
                  <a:pt x="959596" y="908367"/>
                </a:lnTo>
                <a:lnTo>
                  <a:pt x="974738" y="894274"/>
                </a:lnTo>
                <a:lnTo>
                  <a:pt x="983488" y="877062"/>
                </a:lnTo>
                <a:lnTo>
                  <a:pt x="983920" y="859982"/>
                </a:lnTo>
                <a:lnTo>
                  <a:pt x="976376" y="846058"/>
                </a:lnTo>
                <a:lnTo>
                  <a:pt x="962163" y="836681"/>
                </a:lnTo>
                <a:lnTo>
                  <a:pt x="942594" y="833247"/>
                </a:lnTo>
                <a:close/>
              </a:path>
              <a:path w="1578610" h="1925320">
                <a:moveTo>
                  <a:pt x="1070991" y="833247"/>
                </a:moveTo>
                <a:lnTo>
                  <a:pt x="1030620" y="846058"/>
                </a:lnTo>
                <a:lnTo>
                  <a:pt x="1007110" y="877062"/>
                </a:lnTo>
                <a:lnTo>
                  <a:pt x="1006723" y="894274"/>
                </a:lnTo>
                <a:lnTo>
                  <a:pt x="1014396" y="908367"/>
                </a:lnTo>
                <a:lnTo>
                  <a:pt x="1028809" y="917888"/>
                </a:lnTo>
                <a:lnTo>
                  <a:pt x="1048639" y="921385"/>
                </a:lnTo>
                <a:lnTo>
                  <a:pt x="1070179" y="917888"/>
                </a:lnTo>
                <a:lnTo>
                  <a:pt x="1089421" y="908367"/>
                </a:lnTo>
                <a:lnTo>
                  <a:pt x="1104306" y="894274"/>
                </a:lnTo>
                <a:lnTo>
                  <a:pt x="1112774" y="877062"/>
                </a:lnTo>
                <a:lnTo>
                  <a:pt x="1112853" y="859982"/>
                </a:lnTo>
                <a:lnTo>
                  <a:pt x="1105027" y="846058"/>
                </a:lnTo>
                <a:lnTo>
                  <a:pt x="1090628" y="836681"/>
                </a:lnTo>
                <a:lnTo>
                  <a:pt x="1070991" y="833247"/>
                </a:lnTo>
                <a:close/>
              </a:path>
              <a:path w="1578610" h="1925320">
                <a:moveTo>
                  <a:pt x="1199515" y="833247"/>
                </a:moveTo>
                <a:lnTo>
                  <a:pt x="1159224" y="846058"/>
                </a:lnTo>
                <a:lnTo>
                  <a:pt x="1136269" y="877062"/>
                </a:lnTo>
                <a:lnTo>
                  <a:pt x="1136253" y="894274"/>
                </a:lnTo>
                <a:lnTo>
                  <a:pt x="1144238" y="908367"/>
                </a:lnTo>
                <a:lnTo>
                  <a:pt x="1158843" y="917888"/>
                </a:lnTo>
                <a:lnTo>
                  <a:pt x="1178687" y="921385"/>
                </a:lnTo>
                <a:lnTo>
                  <a:pt x="1200179" y="917888"/>
                </a:lnTo>
                <a:lnTo>
                  <a:pt x="1219279" y="908367"/>
                </a:lnTo>
                <a:lnTo>
                  <a:pt x="1233926" y="894274"/>
                </a:lnTo>
                <a:lnTo>
                  <a:pt x="1242060" y="877062"/>
                </a:lnTo>
                <a:lnTo>
                  <a:pt x="1241788" y="859982"/>
                </a:lnTo>
                <a:lnTo>
                  <a:pt x="1233693" y="846058"/>
                </a:lnTo>
                <a:lnTo>
                  <a:pt x="1219146" y="836681"/>
                </a:lnTo>
                <a:lnTo>
                  <a:pt x="1199515" y="833247"/>
                </a:lnTo>
                <a:close/>
              </a:path>
              <a:path w="1578610" h="1925320">
                <a:moveTo>
                  <a:pt x="519938" y="942467"/>
                </a:moveTo>
                <a:lnTo>
                  <a:pt x="477774" y="955643"/>
                </a:lnTo>
                <a:lnTo>
                  <a:pt x="451231" y="987679"/>
                </a:lnTo>
                <a:lnTo>
                  <a:pt x="449403" y="1005504"/>
                </a:lnTo>
                <a:lnTo>
                  <a:pt x="456041" y="1020079"/>
                </a:lnTo>
                <a:lnTo>
                  <a:pt x="469894" y="1029916"/>
                </a:lnTo>
                <a:lnTo>
                  <a:pt x="489712" y="1033526"/>
                </a:lnTo>
                <a:lnTo>
                  <a:pt x="511935" y="1029916"/>
                </a:lnTo>
                <a:lnTo>
                  <a:pt x="532336" y="1020079"/>
                </a:lnTo>
                <a:lnTo>
                  <a:pt x="548665" y="1005504"/>
                </a:lnTo>
                <a:lnTo>
                  <a:pt x="558673" y="987679"/>
                </a:lnTo>
                <a:lnTo>
                  <a:pt x="560193" y="970006"/>
                </a:lnTo>
                <a:lnTo>
                  <a:pt x="553402" y="955643"/>
                </a:lnTo>
                <a:lnTo>
                  <a:pt x="539563" y="945995"/>
                </a:lnTo>
                <a:lnTo>
                  <a:pt x="519938" y="942467"/>
                </a:lnTo>
                <a:close/>
              </a:path>
              <a:path w="1578610" h="1925320">
                <a:moveTo>
                  <a:pt x="651383" y="942467"/>
                </a:moveTo>
                <a:lnTo>
                  <a:pt x="609473" y="955643"/>
                </a:lnTo>
                <a:lnTo>
                  <a:pt x="583565" y="987679"/>
                </a:lnTo>
                <a:lnTo>
                  <a:pt x="582070" y="1005504"/>
                </a:lnTo>
                <a:lnTo>
                  <a:pt x="588946" y="1020079"/>
                </a:lnTo>
                <a:lnTo>
                  <a:pt x="602942" y="1029916"/>
                </a:lnTo>
                <a:lnTo>
                  <a:pt x="622808" y="1033526"/>
                </a:lnTo>
                <a:lnTo>
                  <a:pt x="645019" y="1029916"/>
                </a:lnTo>
                <a:lnTo>
                  <a:pt x="665241" y="1020079"/>
                </a:lnTo>
                <a:lnTo>
                  <a:pt x="681297" y="1005504"/>
                </a:lnTo>
                <a:lnTo>
                  <a:pt x="691007" y="987679"/>
                </a:lnTo>
                <a:lnTo>
                  <a:pt x="692173" y="970006"/>
                </a:lnTo>
                <a:lnTo>
                  <a:pt x="685101" y="955643"/>
                </a:lnTo>
                <a:lnTo>
                  <a:pt x="671075" y="945995"/>
                </a:lnTo>
                <a:lnTo>
                  <a:pt x="651383" y="942467"/>
                </a:lnTo>
                <a:close/>
              </a:path>
              <a:path w="1578610" h="1925320">
                <a:moveTo>
                  <a:pt x="782955" y="942467"/>
                </a:moveTo>
                <a:lnTo>
                  <a:pt x="741187" y="955643"/>
                </a:lnTo>
                <a:lnTo>
                  <a:pt x="715899" y="987679"/>
                </a:lnTo>
                <a:lnTo>
                  <a:pt x="714777" y="1005504"/>
                </a:lnTo>
                <a:lnTo>
                  <a:pt x="721979" y="1020079"/>
                </a:lnTo>
                <a:lnTo>
                  <a:pt x="736205" y="1029916"/>
                </a:lnTo>
                <a:lnTo>
                  <a:pt x="756158" y="1033526"/>
                </a:lnTo>
                <a:lnTo>
                  <a:pt x="778228" y="1029916"/>
                </a:lnTo>
                <a:lnTo>
                  <a:pt x="798226" y="1020079"/>
                </a:lnTo>
                <a:lnTo>
                  <a:pt x="813986" y="1005504"/>
                </a:lnTo>
                <a:lnTo>
                  <a:pt x="823341" y="987679"/>
                </a:lnTo>
                <a:lnTo>
                  <a:pt x="824156" y="970006"/>
                </a:lnTo>
                <a:lnTo>
                  <a:pt x="816816" y="955643"/>
                </a:lnTo>
                <a:lnTo>
                  <a:pt x="802641" y="945995"/>
                </a:lnTo>
                <a:lnTo>
                  <a:pt x="782955" y="942467"/>
                </a:lnTo>
                <a:close/>
              </a:path>
              <a:path w="1578610" h="1925320">
                <a:moveTo>
                  <a:pt x="912749" y="942467"/>
                </a:moveTo>
                <a:lnTo>
                  <a:pt x="871331" y="955643"/>
                </a:lnTo>
                <a:lnTo>
                  <a:pt x="846582" y="987679"/>
                </a:lnTo>
                <a:lnTo>
                  <a:pt x="845887" y="1005504"/>
                </a:lnTo>
                <a:lnTo>
                  <a:pt x="853408" y="1020079"/>
                </a:lnTo>
                <a:lnTo>
                  <a:pt x="867834" y="1029916"/>
                </a:lnTo>
                <a:lnTo>
                  <a:pt x="887857" y="1033526"/>
                </a:lnTo>
                <a:lnTo>
                  <a:pt x="909839" y="1029916"/>
                </a:lnTo>
                <a:lnTo>
                  <a:pt x="929608" y="1020079"/>
                </a:lnTo>
                <a:lnTo>
                  <a:pt x="945042" y="1005504"/>
                </a:lnTo>
                <a:lnTo>
                  <a:pt x="954024" y="987679"/>
                </a:lnTo>
                <a:lnTo>
                  <a:pt x="954557" y="970006"/>
                </a:lnTo>
                <a:lnTo>
                  <a:pt x="946959" y="955643"/>
                </a:lnTo>
                <a:lnTo>
                  <a:pt x="932574" y="945995"/>
                </a:lnTo>
                <a:lnTo>
                  <a:pt x="912749" y="942467"/>
                </a:lnTo>
                <a:close/>
              </a:path>
              <a:path w="1578610" h="1925320">
                <a:moveTo>
                  <a:pt x="1044194" y="942467"/>
                </a:moveTo>
                <a:lnTo>
                  <a:pt x="1003093" y="955643"/>
                </a:lnTo>
                <a:lnTo>
                  <a:pt x="979043" y="987679"/>
                </a:lnTo>
                <a:lnTo>
                  <a:pt x="978628" y="1005504"/>
                </a:lnTo>
                <a:lnTo>
                  <a:pt x="986393" y="1020079"/>
                </a:lnTo>
                <a:lnTo>
                  <a:pt x="1000992" y="1029916"/>
                </a:lnTo>
                <a:lnTo>
                  <a:pt x="1021080" y="1033526"/>
                </a:lnTo>
                <a:lnTo>
                  <a:pt x="1043015" y="1029916"/>
                </a:lnTo>
                <a:lnTo>
                  <a:pt x="1062640" y="1020079"/>
                </a:lnTo>
                <a:lnTo>
                  <a:pt x="1077837" y="1005504"/>
                </a:lnTo>
                <a:lnTo>
                  <a:pt x="1086485" y="987679"/>
                </a:lnTo>
                <a:lnTo>
                  <a:pt x="1086645" y="970006"/>
                </a:lnTo>
                <a:lnTo>
                  <a:pt x="1078722" y="955643"/>
                </a:lnTo>
                <a:lnTo>
                  <a:pt x="1064107" y="945995"/>
                </a:lnTo>
                <a:lnTo>
                  <a:pt x="1044194" y="942467"/>
                </a:lnTo>
                <a:close/>
              </a:path>
              <a:path w="1578610" h="1925320">
                <a:moveTo>
                  <a:pt x="484124" y="1053338"/>
                </a:moveTo>
                <a:lnTo>
                  <a:pt x="441102" y="1066974"/>
                </a:lnTo>
                <a:lnTo>
                  <a:pt x="413893" y="1099947"/>
                </a:lnTo>
                <a:lnTo>
                  <a:pt x="411946" y="1118405"/>
                </a:lnTo>
                <a:lnTo>
                  <a:pt x="418607" y="1133506"/>
                </a:lnTo>
                <a:lnTo>
                  <a:pt x="432627" y="1143702"/>
                </a:lnTo>
                <a:lnTo>
                  <a:pt x="452755" y="1147445"/>
                </a:lnTo>
                <a:lnTo>
                  <a:pt x="475374" y="1143702"/>
                </a:lnTo>
                <a:lnTo>
                  <a:pt x="496173" y="1133506"/>
                </a:lnTo>
                <a:lnTo>
                  <a:pt x="512851" y="1118405"/>
                </a:lnTo>
                <a:lnTo>
                  <a:pt x="523113" y="1099947"/>
                </a:lnTo>
                <a:lnTo>
                  <a:pt x="524825" y="1081787"/>
                </a:lnTo>
                <a:lnTo>
                  <a:pt x="518048" y="1066974"/>
                </a:lnTo>
                <a:lnTo>
                  <a:pt x="504057" y="1056995"/>
                </a:lnTo>
                <a:lnTo>
                  <a:pt x="484124" y="1053338"/>
                </a:lnTo>
                <a:close/>
              </a:path>
              <a:path w="1578610" h="1925320">
                <a:moveTo>
                  <a:pt x="617093" y="1053338"/>
                </a:moveTo>
                <a:lnTo>
                  <a:pt x="574341" y="1066974"/>
                </a:lnTo>
                <a:lnTo>
                  <a:pt x="547878" y="1099947"/>
                </a:lnTo>
                <a:lnTo>
                  <a:pt x="546264" y="1118405"/>
                </a:lnTo>
                <a:lnTo>
                  <a:pt x="553164" y="1133506"/>
                </a:lnTo>
                <a:lnTo>
                  <a:pt x="567326" y="1143702"/>
                </a:lnTo>
                <a:lnTo>
                  <a:pt x="587502" y="1147445"/>
                </a:lnTo>
                <a:lnTo>
                  <a:pt x="610090" y="1143702"/>
                </a:lnTo>
                <a:lnTo>
                  <a:pt x="630666" y="1133506"/>
                </a:lnTo>
                <a:lnTo>
                  <a:pt x="647027" y="1118405"/>
                </a:lnTo>
                <a:lnTo>
                  <a:pt x="656971" y="1099947"/>
                </a:lnTo>
                <a:lnTo>
                  <a:pt x="658276" y="1081787"/>
                </a:lnTo>
                <a:lnTo>
                  <a:pt x="651224" y="1066974"/>
                </a:lnTo>
                <a:lnTo>
                  <a:pt x="637075" y="1056995"/>
                </a:lnTo>
                <a:lnTo>
                  <a:pt x="617093" y="1053338"/>
                </a:lnTo>
                <a:close/>
              </a:path>
              <a:path w="1578610" h="1925320">
                <a:moveTo>
                  <a:pt x="750062" y="1053338"/>
                </a:moveTo>
                <a:lnTo>
                  <a:pt x="707564" y="1066974"/>
                </a:lnTo>
                <a:lnTo>
                  <a:pt x="681736" y="1099947"/>
                </a:lnTo>
                <a:lnTo>
                  <a:pt x="680495" y="1118405"/>
                </a:lnTo>
                <a:lnTo>
                  <a:pt x="687720" y="1133506"/>
                </a:lnTo>
                <a:lnTo>
                  <a:pt x="702113" y="1143702"/>
                </a:lnTo>
                <a:lnTo>
                  <a:pt x="722376" y="1147445"/>
                </a:lnTo>
                <a:lnTo>
                  <a:pt x="744841" y="1143702"/>
                </a:lnTo>
                <a:lnTo>
                  <a:pt x="765222" y="1133506"/>
                </a:lnTo>
                <a:lnTo>
                  <a:pt x="781294" y="1118405"/>
                </a:lnTo>
                <a:lnTo>
                  <a:pt x="790829" y="1099947"/>
                </a:lnTo>
                <a:lnTo>
                  <a:pt x="791835" y="1081787"/>
                </a:lnTo>
                <a:lnTo>
                  <a:pt x="784494" y="1066974"/>
                </a:lnTo>
                <a:lnTo>
                  <a:pt x="770129" y="1056995"/>
                </a:lnTo>
                <a:lnTo>
                  <a:pt x="750062" y="1053338"/>
                </a:lnTo>
                <a:close/>
              </a:path>
              <a:path w="1578610" h="1925320">
                <a:moveTo>
                  <a:pt x="883031" y="1053338"/>
                </a:moveTo>
                <a:lnTo>
                  <a:pt x="840787" y="1066974"/>
                </a:lnTo>
                <a:lnTo>
                  <a:pt x="815594" y="1099947"/>
                </a:lnTo>
                <a:lnTo>
                  <a:pt x="814706" y="1118405"/>
                </a:lnTo>
                <a:lnTo>
                  <a:pt x="822213" y="1133506"/>
                </a:lnTo>
                <a:lnTo>
                  <a:pt x="836793" y="1143702"/>
                </a:lnTo>
                <a:lnTo>
                  <a:pt x="857123" y="1147445"/>
                </a:lnTo>
                <a:lnTo>
                  <a:pt x="879520" y="1143702"/>
                </a:lnTo>
                <a:lnTo>
                  <a:pt x="899715" y="1133506"/>
                </a:lnTo>
                <a:lnTo>
                  <a:pt x="915505" y="1118405"/>
                </a:lnTo>
                <a:lnTo>
                  <a:pt x="924687" y="1099947"/>
                </a:lnTo>
                <a:lnTo>
                  <a:pt x="925339" y="1081787"/>
                </a:lnTo>
                <a:lnTo>
                  <a:pt x="917717" y="1066974"/>
                </a:lnTo>
                <a:lnTo>
                  <a:pt x="903166" y="1056995"/>
                </a:lnTo>
                <a:lnTo>
                  <a:pt x="883031" y="1053338"/>
                </a:lnTo>
                <a:close/>
              </a:path>
              <a:path w="1578610" h="1925320">
                <a:moveTo>
                  <a:pt x="310642" y="1168781"/>
                </a:moveTo>
                <a:lnTo>
                  <a:pt x="266573" y="1182909"/>
                </a:lnTo>
                <a:lnTo>
                  <a:pt x="238125" y="1217041"/>
                </a:lnTo>
                <a:lnTo>
                  <a:pt x="235630" y="1236112"/>
                </a:lnTo>
                <a:lnTo>
                  <a:pt x="241982" y="1251696"/>
                </a:lnTo>
                <a:lnTo>
                  <a:pt x="255930" y="1262207"/>
                </a:lnTo>
                <a:lnTo>
                  <a:pt x="276225" y="1266063"/>
                </a:lnTo>
                <a:lnTo>
                  <a:pt x="299384" y="1262207"/>
                </a:lnTo>
                <a:lnTo>
                  <a:pt x="320817" y="1251696"/>
                </a:lnTo>
                <a:lnTo>
                  <a:pt x="338179" y="1236112"/>
                </a:lnTo>
                <a:lnTo>
                  <a:pt x="349123" y="1217041"/>
                </a:lnTo>
                <a:lnTo>
                  <a:pt x="351307" y="1198248"/>
                </a:lnTo>
                <a:lnTo>
                  <a:pt x="344789" y="1182909"/>
                </a:lnTo>
                <a:lnTo>
                  <a:pt x="330817" y="1172571"/>
                </a:lnTo>
                <a:lnTo>
                  <a:pt x="310642" y="1168781"/>
                </a:lnTo>
                <a:close/>
              </a:path>
              <a:path w="1578610" h="1925320">
                <a:moveTo>
                  <a:pt x="445135" y="1168781"/>
                </a:moveTo>
                <a:lnTo>
                  <a:pt x="401272" y="1182909"/>
                </a:lnTo>
                <a:lnTo>
                  <a:pt x="373507" y="1217041"/>
                </a:lnTo>
                <a:lnTo>
                  <a:pt x="371387" y="1236112"/>
                </a:lnTo>
                <a:lnTo>
                  <a:pt x="378079" y="1251696"/>
                </a:lnTo>
                <a:lnTo>
                  <a:pt x="392295" y="1262207"/>
                </a:lnTo>
                <a:lnTo>
                  <a:pt x="412750" y="1266063"/>
                </a:lnTo>
                <a:lnTo>
                  <a:pt x="435768" y="1262207"/>
                </a:lnTo>
                <a:lnTo>
                  <a:pt x="456977" y="1251696"/>
                </a:lnTo>
                <a:lnTo>
                  <a:pt x="474043" y="1236112"/>
                </a:lnTo>
                <a:lnTo>
                  <a:pt x="484632" y="1217041"/>
                </a:lnTo>
                <a:lnTo>
                  <a:pt x="486390" y="1198248"/>
                </a:lnTo>
                <a:lnTo>
                  <a:pt x="479551" y="1182909"/>
                </a:lnTo>
                <a:lnTo>
                  <a:pt x="465379" y="1172571"/>
                </a:lnTo>
                <a:lnTo>
                  <a:pt x="445135" y="1168781"/>
                </a:lnTo>
                <a:close/>
              </a:path>
              <a:path w="1578610" h="1925320">
                <a:moveTo>
                  <a:pt x="581152" y="1168781"/>
                </a:moveTo>
                <a:lnTo>
                  <a:pt x="537606" y="1182909"/>
                </a:lnTo>
                <a:lnTo>
                  <a:pt x="510540" y="1217041"/>
                </a:lnTo>
                <a:lnTo>
                  <a:pt x="508754" y="1236112"/>
                </a:lnTo>
                <a:lnTo>
                  <a:pt x="515683" y="1251696"/>
                </a:lnTo>
                <a:lnTo>
                  <a:pt x="530042" y="1262207"/>
                </a:lnTo>
                <a:lnTo>
                  <a:pt x="550545" y="1266063"/>
                </a:lnTo>
                <a:lnTo>
                  <a:pt x="573549" y="1262207"/>
                </a:lnTo>
                <a:lnTo>
                  <a:pt x="594566" y="1251696"/>
                </a:lnTo>
                <a:lnTo>
                  <a:pt x="611320" y="1236112"/>
                </a:lnTo>
                <a:lnTo>
                  <a:pt x="621538" y="1217041"/>
                </a:lnTo>
                <a:lnTo>
                  <a:pt x="622942" y="1198248"/>
                </a:lnTo>
                <a:lnTo>
                  <a:pt x="615823" y="1182909"/>
                </a:lnTo>
                <a:lnTo>
                  <a:pt x="601464" y="1172571"/>
                </a:lnTo>
                <a:lnTo>
                  <a:pt x="581152" y="1168781"/>
                </a:lnTo>
                <a:close/>
              </a:path>
              <a:path w="1578610" h="1925320">
                <a:moveTo>
                  <a:pt x="715645" y="1168781"/>
                </a:moveTo>
                <a:lnTo>
                  <a:pt x="672353" y="1182909"/>
                </a:lnTo>
                <a:lnTo>
                  <a:pt x="645922" y="1217041"/>
                </a:lnTo>
                <a:lnTo>
                  <a:pt x="644562" y="1236112"/>
                </a:lnTo>
                <a:lnTo>
                  <a:pt x="651811" y="1251696"/>
                </a:lnTo>
                <a:lnTo>
                  <a:pt x="666370" y="1262207"/>
                </a:lnTo>
                <a:lnTo>
                  <a:pt x="686943" y="1266063"/>
                </a:lnTo>
                <a:lnTo>
                  <a:pt x="709826" y="1262207"/>
                </a:lnTo>
                <a:lnTo>
                  <a:pt x="730662" y="1251696"/>
                </a:lnTo>
                <a:lnTo>
                  <a:pt x="747164" y="1236112"/>
                </a:lnTo>
                <a:lnTo>
                  <a:pt x="757047" y="1217041"/>
                </a:lnTo>
                <a:lnTo>
                  <a:pt x="758078" y="1198248"/>
                </a:lnTo>
                <a:lnTo>
                  <a:pt x="750633" y="1182909"/>
                </a:lnTo>
                <a:lnTo>
                  <a:pt x="736044" y="1172571"/>
                </a:lnTo>
                <a:lnTo>
                  <a:pt x="715645" y="1168781"/>
                </a:lnTo>
                <a:close/>
              </a:path>
              <a:path w="1578610" h="1925320">
                <a:moveTo>
                  <a:pt x="268732" y="1287272"/>
                </a:moveTo>
                <a:lnTo>
                  <a:pt x="223789" y="1301924"/>
                </a:lnTo>
                <a:lnTo>
                  <a:pt x="194564" y="1337437"/>
                </a:lnTo>
                <a:lnTo>
                  <a:pt x="191898" y="1357088"/>
                </a:lnTo>
                <a:lnTo>
                  <a:pt x="198294" y="1373203"/>
                </a:lnTo>
                <a:lnTo>
                  <a:pt x="212476" y="1384103"/>
                </a:lnTo>
                <a:lnTo>
                  <a:pt x="233172" y="1388110"/>
                </a:lnTo>
                <a:lnTo>
                  <a:pt x="256674" y="1384103"/>
                </a:lnTo>
                <a:lnTo>
                  <a:pt x="278511" y="1373203"/>
                </a:lnTo>
                <a:lnTo>
                  <a:pt x="296251" y="1357088"/>
                </a:lnTo>
                <a:lnTo>
                  <a:pt x="307467" y="1337437"/>
                </a:lnTo>
                <a:lnTo>
                  <a:pt x="309844" y="1317865"/>
                </a:lnTo>
                <a:lnTo>
                  <a:pt x="303339" y="1301924"/>
                </a:lnTo>
                <a:lnTo>
                  <a:pt x="289214" y="1291199"/>
                </a:lnTo>
                <a:lnTo>
                  <a:pt x="268732" y="1287272"/>
                </a:lnTo>
                <a:close/>
              </a:path>
              <a:path w="1578610" h="1925320">
                <a:moveTo>
                  <a:pt x="406273" y="1287272"/>
                </a:moveTo>
                <a:lnTo>
                  <a:pt x="361584" y="1301924"/>
                </a:lnTo>
                <a:lnTo>
                  <a:pt x="332994" y="1337437"/>
                </a:lnTo>
                <a:lnTo>
                  <a:pt x="330809" y="1357088"/>
                </a:lnTo>
                <a:lnTo>
                  <a:pt x="337518" y="1373203"/>
                </a:lnTo>
                <a:lnTo>
                  <a:pt x="351871" y="1384103"/>
                </a:lnTo>
                <a:lnTo>
                  <a:pt x="372618" y="1388110"/>
                </a:lnTo>
                <a:lnTo>
                  <a:pt x="396107" y="1384103"/>
                </a:lnTo>
                <a:lnTo>
                  <a:pt x="417750" y="1373203"/>
                </a:lnTo>
                <a:lnTo>
                  <a:pt x="435179" y="1357088"/>
                </a:lnTo>
                <a:lnTo>
                  <a:pt x="446024" y="1337437"/>
                </a:lnTo>
                <a:lnTo>
                  <a:pt x="448028" y="1317865"/>
                </a:lnTo>
                <a:lnTo>
                  <a:pt x="441198" y="1301924"/>
                </a:lnTo>
                <a:lnTo>
                  <a:pt x="426843" y="1291199"/>
                </a:lnTo>
                <a:lnTo>
                  <a:pt x="406273" y="1287272"/>
                </a:lnTo>
                <a:close/>
              </a:path>
              <a:path w="1578610" h="1925320">
                <a:moveTo>
                  <a:pt x="543814" y="1287272"/>
                </a:moveTo>
                <a:lnTo>
                  <a:pt x="499443" y="1301924"/>
                </a:lnTo>
                <a:lnTo>
                  <a:pt x="471551" y="1337437"/>
                </a:lnTo>
                <a:lnTo>
                  <a:pt x="469667" y="1357088"/>
                </a:lnTo>
                <a:lnTo>
                  <a:pt x="476678" y="1373203"/>
                </a:lnTo>
                <a:lnTo>
                  <a:pt x="491285" y="1384103"/>
                </a:lnTo>
                <a:lnTo>
                  <a:pt x="512191" y="1388110"/>
                </a:lnTo>
                <a:lnTo>
                  <a:pt x="535592" y="1384103"/>
                </a:lnTo>
                <a:lnTo>
                  <a:pt x="557006" y="1373203"/>
                </a:lnTo>
                <a:lnTo>
                  <a:pt x="574109" y="1357088"/>
                </a:lnTo>
                <a:lnTo>
                  <a:pt x="584581" y="1337437"/>
                </a:lnTo>
                <a:lnTo>
                  <a:pt x="586158" y="1317865"/>
                </a:lnTo>
                <a:lnTo>
                  <a:pt x="579008" y="1301924"/>
                </a:lnTo>
                <a:lnTo>
                  <a:pt x="564453" y="1291199"/>
                </a:lnTo>
                <a:lnTo>
                  <a:pt x="543814" y="1287272"/>
                </a:lnTo>
                <a:close/>
              </a:path>
              <a:path w="1578610" h="1925320">
                <a:moveTo>
                  <a:pt x="225171" y="1410589"/>
                </a:moveTo>
                <a:lnTo>
                  <a:pt x="179419" y="1425670"/>
                </a:lnTo>
                <a:lnTo>
                  <a:pt x="149479" y="1462278"/>
                </a:lnTo>
                <a:lnTo>
                  <a:pt x="146677" y="1482762"/>
                </a:lnTo>
                <a:lnTo>
                  <a:pt x="153066" y="1499473"/>
                </a:lnTo>
                <a:lnTo>
                  <a:pt x="167409" y="1510730"/>
                </a:lnTo>
                <a:lnTo>
                  <a:pt x="188468" y="1514856"/>
                </a:lnTo>
                <a:lnTo>
                  <a:pt x="212425" y="1510730"/>
                </a:lnTo>
                <a:lnTo>
                  <a:pt x="234680" y="1499473"/>
                </a:lnTo>
                <a:lnTo>
                  <a:pt x="252815" y="1482762"/>
                </a:lnTo>
                <a:lnTo>
                  <a:pt x="264414" y="1462278"/>
                </a:lnTo>
                <a:lnTo>
                  <a:pt x="266908" y="1442092"/>
                </a:lnTo>
                <a:lnTo>
                  <a:pt x="260365" y="1425670"/>
                </a:lnTo>
                <a:lnTo>
                  <a:pt x="246036" y="1414629"/>
                </a:lnTo>
                <a:lnTo>
                  <a:pt x="225171" y="1410589"/>
                </a:lnTo>
                <a:close/>
              </a:path>
              <a:path w="1578610" h="1925320">
                <a:moveTo>
                  <a:pt x="364236" y="1410589"/>
                </a:moveTo>
                <a:lnTo>
                  <a:pt x="318754" y="1425670"/>
                </a:lnTo>
                <a:lnTo>
                  <a:pt x="289560" y="1462278"/>
                </a:lnTo>
                <a:lnTo>
                  <a:pt x="287148" y="1482762"/>
                </a:lnTo>
                <a:lnTo>
                  <a:pt x="293893" y="1499473"/>
                </a:lnTo>
                <a:lnTo>
                  <a:pt x="308473" y="1510730"/>
                </a:lnTo>
                <a:lnTo>
                  <a:pt x="329565" y="1514856"/>
                </a:lnTo>
                <a:lnTo>
                  <a:pt x="353452" y="1510730"/>
                </a:lnTo>
                <a:lnTo>
                  <a:pt x="375507" y="1499473"/>
                </a:lnTo>
                <a:lnTo>
                  <a:pt x="393322" y="1482762"/>
                </a:lnTo>
                <a:lnTo>
                  <a:pt x="404495" y="1462278"/>
                </a:lnTo>
                <a:lnTo>
                  <a:pt x="406598" y="1442092"/>
                </a:lnTo>
                <a:lnTo>
                  <a:pt x="399700" y="1425670"/>
                </a:lnTo>
                <a:lnTo>
                  <a:pt x="385135" y="1414629"/>
                </a:lnTo>
                <a:lnTo>
                  <a:pt x="364236" y="1410589"/>
                </a:lnTo>
                <a:close/>
              </a:path>
              <a:path w="1578610" h="1925320">
                <a:moveTo>
                  <a:pt x="180213" y="1538605"/>
                </a:moveTo>
                <a:lnTo>
                  <a:pt x="133540" y="1554257"/>
                </a:lnTo>
                <a:lnTo>
                  <a:pt x="102870" y="1592199"/>
                </a:lnTo>
                <a:lnTo>
                  <a:pt x="99877" y="1613358"/>
                </a:lnTo>
                <a:lnTo>
                  <a:pt x="106267" y="1630686"/>
                </a:lnTo>
                <a:lnTo>
                  <a:pt x="120800" y="1642394"/>
                </a:lnTo>
                <a:lnTo>
                  <a:pt x="142240" y="1646694"/>
                </a:lnTo>
                <a:lnTo>
                  <a:pt x="166633" y="1642394"/>
                </a:lnTo>
                <a:lnTo>
                  <a:pt x="189372" y="1630686"/>
                </a:lnTo>
                <a:lnTo>
                  <a:pt x="207944" y="1613358"/>
                </a:lnTo>
                <a:lnTo>
                  <a:pt x="219837" y="1592199"/>
                </a:lnTo>
                <a:lnTo>
                  <a:pt x="222557" y="1571287"/>
                </a:lnTo>
                <a:lnTo>
                  <a:pt x="215979" y="1554257"/>
                </a:lnTo>
                <a:lnTo>
                  <a:pt x="201423" y="1542799"/>
                </a:lnTo>
                <a:lnTo>
                  <a:pt x="180213" y="1538605"/>
                </a:lnTo>
                <a:close/>
              </a:path>
              <a:path w="1578610" h="1925320">
                <a:moveTo>
                  <a:pt x="322326" y="1538605"/>
                </a:moveTo>
                <a:lnTo>
                  <a:pt x="275971" y="1554257"/>
                </a:lnTo>
                <a:lnTo>
                  <a:pt x="245999" y="1592199"/>
                </a:lnTo>
                <a:lnTo>
                  <a:pt x="243451" y="1613358"/>
                </a:lnTo>
                <a:lnTo>
                  <a:pt x="250190" y="1630686"/>
                </a:lnTo>
                <a:lnTo>
                  <a:pt x="264929" y="1642394"/>
                </a:lnTo>
                <a:lnTo>
                  <a:pt x="286385" y="1646694"/>
                </a:lnTo>
                <a:lnTo>
                  <a:pt x="310713" y="1642394"/>
                </a:lnTo>
                <a:lnTo>
                  <a:pt x="333279" y="1630686"/>
                </a:lnTo>
                <a:lnTo>
                  <a:pt x="351607" y="1613358"/>
                </a:lnTo>
                <a:lnTo>
                  <a:pt x="363220" y="1592199"/>
                </a:lnTo>
                <a:lnTo>
                  <a:pt x="365420" y="1571287"/>
                </a:lnTo>
                <a:lnTo>
                  <a:pt x="358441" y="1554257"/>
                </a:lnTo>
                <a:lnTo>
                  <a:pt x="343628" y="1542799"/>
                </a:lnTo>
                <a:lnTo>
                  <a:pt x="322326" y="1538605"/>
                </a:lnTo>
                <a:close/>
              </a:path>
              <a:path w="1578610" h="1925320">
                <a:moveTo>
                  <a:pt x="132334" y="1671205"/>
                </a:moveTo>
                <a:lnTo>
                  <a:pt x="84661" y="1687442"/>
                </a:lnTo>
                <a:lnTo>
                  <a:pt x="53086" y="1726806"/>
                </a:lnTo>
                <a:lnTo>
                  <a:pt x="49920" y="1748754"/>
                </a:lnTo>
                <a:lnTo>
                  <a:pt x="56340" y="1766714"/>
                </a:lnTo>
                <a:lnTo>
                  <a:pt x="71070" y="1778843"/>
                </a:lnTo>
                <a:lnTo>
                  <a:pt x="92837" y="1783295"/>
                </a:lnTo>
                <a:lnTo>
                  <a:pt x="117725" y="1778843"/>
                </a:lnTo>
                <a:lnTo>
                  <a:pt x="140969" y="1766714"/>
                </a:lnTo>
                <a:lnTo>
                  <a:pt x="160023" y="1748754"/>
                </a:lnTo>
                <a:lnTo>
                  <a:pt x="172339" y="1726806"/>
                </a:lnTo>
                <a:lnTo>
                  <a:pt x="175125" y="1705109"/>
                </a:lnTo>
                <a:lnTo>
                  <a:pt x="168529" y="1687442"/>
                </a:lnTo>
                <a:lnTo>
                  <a:pt x="153836" y="1675557"/>
                </a:lnTo>
                <a:lnTo>
                  <a:pt x="132334" y="1671205"/>
                </a:lnTo>
                <a:close/>
              </a:path>
              <a:path w="1578610" h="1925320">
                <a:moveTo>
                  <a:pt x="277495" y="1671205"/>
                </a:moveTo>
                <a:lnTo>
                  <a:pt x="230155" y="1687442"/>
                </a:lnTo>
                <a:lnTo>
                  <a:pt x="199390" y="1726806"/>
                </a:lnTo>
                <a:lnTo>
                  <a:pt x="196651" y="1748754"/>
                </a:lnTo>
                <a:lnTo>
                  <a:pt x="203390" y="1766714"/>
                </a:lnTo>
                <a:lnTo>
                  <a:pt x="218320" y="1778843"/>
                </a:lnTo>
                <a:lnTo>
                  <a:pt x="240157" y="1783295"/>
                </a:lnTo>
                <a:lnTo>
                  <a:pt x="264975" y="1778843"/>
                </a:lnTo>
                <a:lnTo>
                  <a:pt x="288020" y="1766714"/>
                </a:lnTo>
                <a:lnTo>
                  <a:pt x="306754" y="1748754"/>
                </a:lnTo>
                <a:lnTo>
                  <a:pt x="318643" y="1726806"/>
                </a:lnTo>
                <a:lnTo>
                  <a:pt x="321036" y="1705109"/>
                </a:lnTo>
                <a:lnTo>
                  <a:pt x="314071" y="1687442"/>
                </a:lnTo>
                <a:lnTo>
                  <a:pt x="299104" y="1675557"/>
                </a:lnTo>
                <a:lnTo>
                  <a:pt x="277495" y="1671205"/>
                </a:lnTo>
                <a:close/>
              </a:path>
              <a:path w="1578610" h="1925320">
                <a:moveTo>
                  <a:pt x="84455" y="1808518"/>
                </a:moveTo>
                <a:lnTo>
                  <a:pt x="35750" y="1825350"/>
                </a:lnTo>
                <a:lnTo>
                  <a:pt x="3429" y="1866176"/>
                </a:lnTo>
                <a:lnTo>
                  <a:pt x="0" y="1888946"/>
                </a:lnTo>
                <a:lnTo>
                  <a:pt x="6381" y="1907590"/>
                </a:lnTo>
                <a:lnTo>
                  <a:pt x="21288" y="1920186"/>
                </a:lnTo>
                <a:lnTo>
                  <a:pt x="43434" y="1924812"/>
                </a:lnTo>
                <a:lnTo>
                  <a:pt x="68834" y="1920186"/>
                </a:lnTo>
                <a:lnTo>
                  <a:pt x="92614" y="1907590"/>
                </a:lnTo>
                <a:lnTo>
                  <a:pt x="112156" y="1888946"/>
                </a:lnTo>
                <a:lnTo>
                  <a:pt x="124841" y="1866176"/>
                </a:lnTo>
                <a:lnTo>
                  <a:pt x="127817" y="1843670"/>
                </a:lnTo>
                <a:lnTo>
                  <a:pt x="121221" y="1825350"/>
                </a:lnTo>
                <a:lnTo>
                  <a:pt x="106338" y="1813028"/>
                </a:lnTo>
                <a:lnTo>
                  <a:pt x="84455" y="1808518"/>
                </a:lnTo>
                <a:close/>
              </a:path>
              <a:path w="1578610" h="1925320">
                <a:moveTo>
                  <a:pt x="232664" y="1808518"/>
                </a:moveTo>
                <a:lnTo>
                  <a:pt x="184292" y="1825350"/>
                </a:lnTo>
                <a:lnTo>
                  <a:pt x="152781" y="1866176"/>
                </a:lnTo>
                <a:lnTo>
                  <a:pt x="149798" y="1888946"/>
                </a:lnTo>
                <a:lnTo>
                  <a:pt x="156543" y="1907590"/>
                </a:lnTo>
                <a:lnTo>
                  <a:pt x="171694" y="1920186"/>
                </a:lnTo>
                <a:lnTo>
                  <a:pt x="193929" y="1924812"/>
                </a:lnTo>
                <a:lnTo>
                  <a:pt x="219257" y="1920186"/>
                </a:lnTo>
                <a:lnTo>
                  <a:pt x="242824" y="1907590"/>
                </a:lnTo>
                <a:lnTo>
                  <a:pt x="262008" y="1888946"/>
                </a:lnTo>
                <a:lnTo>
                  <a:pt x="274193" y="1866176"/>
                </a:lnTo>
                <a:lnTo>
                  <a:pt x="276776" y="1843670"/>
                </a:lnTo>
                <a:lnTo>
                  <a:pt x="269811" y="1825350"/>
                </a:lnTo>
                <a:lnTo>
                  <a:pt x="254654" y="1813028"/>
                </a:lnTo>
                <a:lnTo>
                  <a:pt x="232664" y="1808518"/>
                </a:lnTo>
                <a:close/>
              </a:path>
              <a:path w="1578610" h="1925320">
                <a:moveTo>
                  <a:pt x="379349" y="1808518"/>
                </a:moveTo>
                <a:lnTo>
                  <a:pt x="331311" y="1825350"/>
                </a:lnTo>
                <a:lnTo>
                  <a:pt x="300609" y="1866176"/>
                </a:lnTo>
                <a:lnTo>
                  <a:pt x="298055" y="1888946"/>
                </a:lnTo>
                <a:lnTo>
                  <a:pt x="305133" y="1907590"/>
                </a:lnTo>
                <a:lnTo>
                  <a:pt x="320522" y="1920186"/>
                </a:lnTo>
                <a:lnTo>
                  <a:pt x="342900" y="1924812"/>
                </a:lnTo>
                <a:lnTo>
                  <a:pt x="368121" y="1920186"/>
                </a:lnTo>
                <a:lnTo>
                  <a:pt x="391414" y="1907590"/>
                </a:lnTo>
                <a:lnTo>
                  <a:pt x="410229" y="1888946"/>
                </a:lnTo>
                <a:lnTo>
                  <a:pt x="422021" y="1866176"/>
                </a:lnTo>
                <a:lnTo>
                  <a:pt x="424104" y="1843670"/>
                </a:lnTo>
                <a:lnTo>
                  <a:pt x="416782" y="1825350"/>
                </a:lnTo>
                <a:lnTo>
                  <a:pt x="401411" y="1813028"/>
                </a:lnTo>
                <a:lnTo>
                  <a:pt x="379349" y="1808518"/>
                </a:lnTo>
                <a:close/>
              </a:path>
            </a:pathLst>
          </a:custGeom>
          <a:solidFill>
            <a:srgbClr val="B5D692">
              <a:alpha val="30195"/>
            </a:srgbClr>
          </a:solidFill>
        </p:spPr>
        <p:txBody>
          <a:bodyPr wrap="square" lIns="0" tIns="0" rIns="0" bIns="0" rtlCol="0"/>
          <a:lstStyle/>
          <a:p>
            <a:endParaRPr/>
          </a:p>
        </p:txBody>
      </p:sp>
      <p:sp>
        <p:nvSpPr>
          <p:cNvPr id="12" name="object 12"/>
          <p:cNvSpPr txBox="1">
            <a:spLocks noGrp="1"/>
          </p:cNvSpPr>
          <p:nvPr>
            <p:ph type="title"/>
          </p:nvPr>
        </p:nvSpPr>
        <p:spPr>
          <a:xfrm>
            <a:off x="358241" y="270763"/>
            <a:ext cx="846074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CDD6D9"/>
                </a:solidFill>
                <a:latin typeface="Calibri"/>
                <a:cs typeface="Calibri"/>
              </a:rPr>
              <a:t>Leading</a:t>
            </a:r>
            <a:r>
              <a:rPr sz="2800" b="1" spc="15" dirty="0">
                <a:solidFill>
                  <a:srgbClr val="CDD6D9"/>
                </a:solidFill>
                <a:latin typeface="Calibri"/>
                <a:cs typeface="Calibri"/>
              </a:rPr>
              <a:t> </a:t>
            </a:r>
            <a:r>
              <a:rPr sz="2800" b="1" spc="-5" dirty="0">
                <a:solidFill>
                  <a:srgbClr val="CDD6D9"/>
                </a:solidFill>
                <a:latin typeface="Calibri"/>
                <a:cs typeface="Calibri"/>
              </a:rPr>
              <a:t>Global</a:t>
            </a:r>
            <a:r>
              <a:rPr sz="2800" b="1" spc="15" dirty="0">
                <a:solidFill>
                  <a:srgbClr val="CDD6D9"/>
                </a:solidFill>
                <a:latin typeface="Calibri"/>
                <a:cs typeface="Calibri"/>
              </a:rPr>
              <a:t> </a:t>
            </a:r>
            <a:r>
              <a:rPr sz="2800" b="1" spc="-15" dirty="0">
                <a:solidFill>
                  <a:srgbClr val="CDD6D9"/>
                </a:solidFill>
                <a:latin typeface="Calibri"/>
                <a:cs typeface="Calibri"/>
              </a:rPr>
              <a:t>Footprint</a:t>
            </a:r>
            <a:r>
              <a:rPr sz="2800" b="1" spc="30" dirty="0">
                <a:solidFill>
                  <a:srgbClr val="CDD6D9"/>
                </a:solidFill>
                <a:latin typeface="Calibri"/>
                <a:cs typeface="Calibri"/>
              </a:rPr>
              <a:t> </a:t>
            </a:r>
            <a:r>
              <a:rPr sz="2800" b="1" spc="-5" dirty="0">
                <a:solidFill>
                  <a:srgbClr val="CDD6D9"/>
                </a:solidFill>
                <a:latin typeface="Calibri"/>
                <a:cs typeface="Calibri"/>
              </a:rPr>
              <a:t>of</a:t>
            </a:r>
            <a:r>
              <a:rPr sz="2800" b="1" spc="5" dirty="0">
                <a:solidFill>
                  <a:srgbClr val="CDD6D9"/>
                </a:solidFill>
                <a:latin typeface="Calibri"/>
                <a:cs typeface="Calibri"/>
              </a:rPr>
              <a:t> </a:t>
            </a:r>
            <a:r>
              <a:rPr sz="2800" b="1" spc="-5" dirty="0">
                <a:solidFill>
                  <a:srgbClr val="CDD6D9"/>
                </a:solidFill>
                <a:latin typeface="Calibri"/>
                <a:cs typeface="Calibri"/>
              </a:rPr>
              <a:t>Select</a:t>
            </a:r>
            <a:r>
              <a:rPr sz="2800" b="1" spc="30" dirty="0">
                <a:solidFill>
                  <a:srgbClr val="CDD6D9"/>
                </a:solidFill>
                <a:latin typeface="Calibri"/>
                <a:cs typeface="Calibri"/>
              </a:rPr>
              <a:t> </a:t>
            </a:r>
            <a:r>
              <a:rPr sz="2800" b="1" spc="-25" dirty="0">
                <a:solidFill>
                  <a:srgbClr val="CDD6D9"/>
                </a:solidFill>
                <a:latin typeface="Calibri"/>
                <a:cs typeface="Calibri"/>
              </a:rPr>
              <a:t>Reference</a:t>
            </a:r>
            <a:r>
              <a:rPr sz="2800" b="1" spc="50" dirty="0">
                <a:solidFill>
                  <a:srgbClr val="CDD6D9"/>
                </a:solidFill>
                <a:latin typeface="Calibri"/>
                <a:cs typeface="Calibri"/>
              </a:rPr>
              <a:t> </a:t>
            </a:r>
            <a:r>
              <a:rPr sz="2800" b="1" spc="-10" dirty="0">
                <a:solidFill>
                  <a:srgbClr val="CDD6D9"/>
                </a:solidFill>
                <a:latin typeface="Calibri"/>
                <a:cs typeface="Calibri"/>
              </a:rPr>
              <a:t>Installations</a:t>
            </a:r>
            <a:endParaRPr sz="2800">
              <a:latin typeface="Calibri"/>
              <a:cs typeface="Calibri"/>
            </a:endParaRPr>
          </a:p>
        </p:txBody>
      </p:sp>
      <p:pic>
        <p:nvPicPr>
          <p:cNvPr id="14" name="object 14"/>
          <p:cNvPicPr/>
          <p:nvPr/>
        </p:nvPicPr>
        <p:blipFill>
          <a:blip r:embed="rId6" cstate="print"/>
          <a:stretch>
            <a:fillRect/>
          </a:stretch>
        </p:blipFill>
        <p:spPr>
          <a:xfrm>
            <a:off x="3800586" y="1356582"/>
            <a:ext cx="1149921" cy="2239803"/>
          </a:xfrm>
          <a:prstGeom prst="rect">
            <a:avLst/>
          </a:prstGeom>
        </p:spPr>
      </p:pic>
      <p:grpSp>
        <p:nvGrpSpPr>
          <p:cNvPr id="15" name="object 15"/>
          <p:cNvGrpSpPr/>
          <p:nvPr/>
        </p:nvGrpSpPr>
        <p:grpSpPr>
          <a:xfrm>
            <a:off x="1211294" y="1523698"/>
            <a:ext cx="510540" cy="2201545"/>
            <a:chOff x="1211294" y="1523698"/>
            <a:chExt cx="510540" cy="2201545"/>
          </a:xfrm>
        </p:grpSpPr>
        <p:pic>
          <p:nvPicPr>
            <p:cNvPr id="16" name="object 16"/>
            <p:cNvPicPr/>
            <p:nvPr/>
          </p:nvPicPr>
          <p:blipFill>
            <a:blip r:embed="rId7" cstate="print"/>
            <a:stretch>
              <a:fillRect/>
            </a:stretch>
          </p:blipFill>
          <p:spPr>
            <a:xfrm>
              <a:off x="1444752" y="3497580"/>
              <a:ext cx="147828" cy="147828"/>
            </a:xfrm>
            <a:prstGeom prst="rect">
              <a:avLst/>
            </a:prstGeom>
          </p:spPr>
        </p:pic>
        <p:sp>
          <p:nvSpPr>
            <p:cNvPr id="17" name="object 17"/>
            <p:cNvSpPr/>
            <p:nvPr/>
          </p:nvSpPr>
          <p:spPr>
            <a:xfrm>
              <a:off x="1515618" y="1869186"/>
              <a:ext cx="1905" cy="1683385"/>
            </a:xfrm>
            <a:custGeom>
              <a:avLst/>
              <a:gdLst/>
              <a:ahLst/>
              <a:cxnLst/>
              <a:rect l="l" t="t" r="r" b="b"/>
              <a:pathLst>
                <a:path w="1905" h="1683385">
                  <a:moveTo>
                    <a:pt x="1523" y="1683385"/>
                  </a:moveTo>
                  <a:lnTo>
                    <a:pt x="0" y="0"/>
                  </a:lnTo>
                </a:path>
              </a:pathLst>
            </a:custGeom>
            <a:ln w="28575">
              <a:solidFill>
                <a:srgbClr val="92D050"/>
              </a:solidFill>
            </a:ln>
          </p:spPr>
          <p:txBody>
            <a:bodyPr wrap="square" lIns="0" tIns="0" rIns="0" bIns="0" rtlCol="0"/>
            <a:lstStyle/>
            <a:p>
              <a:endParaRPr/>
            </a:p>
          </p:txBody>
        </p:sp>
        <p:sp>
          <p:nvSpPr>
            <p:cNvPr id="18" name="object 18"/>
            <p:cNvSpPr/>
            <p:nvPr/>
          </p:nvSpPr>
          <p:spPr>
            <a:xfrm>
              <a:off x="1342294" y="1536398"/>
              <a:ext cx="346710" cy="663575"/>
            </a:xfrm>
            <a:custGeom>
              <a:avLst/>
              <a:gdLst/>
              <a:ahLst/>
              <a:cxnLst/>
              <a:rect l="l" t="t" r="r" b="b"/>
              <a:pathLst>
                <a:path w="346710" h="663575">
                  <a:moveTo>
                    <a:pt x="172275" y="0"/>
                  </a:moveTo>
                  <a:lnTo>
                    <a:pt x="128341" y="5903"/>
                  </a:lnTo>
                  <a:lnTo>
                    <a:pt x="86806" y="23068"/>
                  </a:lnTo>
                  <a:lnTo>
                    <a:pt x="50006" y="51482"/>
                  </a:lnTo>
                  <a:lnTo>
                    <a:pt x="22020" y="88600"/>
                  </a:lnTo>
                  <a:lnTo>
                    <a:pt x="5358" y="130326"/>
                  </a:lnTo>
                  <a:lnTo>
                    <a:pt x="0" y="174323"/>
                  </a:lnTo>
                  <a:lnTo>
                    <a:pt x="5923" y="218257"/>
                  </a:lnTo>
                  <a:lnTo>
                    <a:pt x="23106" y="259792"/>
                  </a:lnTo>
                  <a:lnTo>
                    <a:pt x="51530" y="296592"/>
                  </a:lnTo>
                  <a:lnTo>
                    <a:pt x="80438" y="328953"/>
                  </a:lnTo>
                  <a:lnTo>
                    <a:pt x="105538" y="365170"/>
                  </a:lnTo>
                  <a:lnTo>
                    <a:pt x="126832" y="405242"/>
                  </a:lnTo>
                  <a:lnTo>
                    <a:pt x="144319" y="449167"/>
                  </a:lnTo>
                  <a:lnTo>
                    <a:pt x="158003" y="496943"/>
                  </a:lnTo>
                  <a:lnTo>
                    <a:pt x="167884" y="548570"/>
                  </a:lnTo>
                  <a:lnTo>
                    <a:pt x="173963" y="604045"/>
                  </a:lnTo>
                  <a:lnTo>
                    <a:pt x="176244" y="663368"/>
                  </a:lnTo>
                  <a:lnTo>
                    <a:pt x="177791" y="604022"/>
                  </a:lnTo>
                  <a:lnTo>
                    <a:pt x="183195" y="548475"/>
                  </a:lnTo>
                  <a:lnTo>
                    <a:pt x="192453" y="496729"/>
                  </a:lnTo>
                  <a:lnTo>
                    <a:pt x="205565" y="448786"/>
                  </a:lnTo>
                  <a:lnTo>
                    <a:pt x="222528" y="404647"/>
                  </a:lnTo>
                  <a:lnTo>
                    <a:pt x="243341" y="364313"/>
                  </a:lnTo>
                  <a:lnTo>
                    <a:pt x="268003" y="327786"/>
                  </a:lnTo>
                  <a:lnTo>
                    <a:pt x="296513" y="295068"/>
                  </a:lnTo>
                  <a:lnTo>
                    <a:pt x="324508" y="257950"/>
                  </a:lnTo>
                  <a:lnTo>
                    <a:pt x="341193" y="216225"/>
                  </a:lnTo>
                  <a:lnTo>
                    <a:pt x="346583" y="172227"/>
                  </a:lnTo>
                  <a:lnTo>
                    <a:pt x="340690" y="128294"/>
                  </a:lnTo>
                  <a:lnTo>
                    <a:pt x="323530" y="86759"/>
                  </a:lnTo>
                  <a:lnTo>
                    <a:pt x="295116" y="49958"/>
                  </a:lnTo>
                  <a:lnTo>
                    <a:pt x="257998" y="22016"/>
                  </a:lnTo>
                  <a:lnTo>
                    <a:pt x="216272" y="5367"/>
                  </a:lnTo>
                  <a:lnTo>
                    <a:pt x="172275" y="0"/>
                  </a:lnTo>
                  <a:close/>
                </a:path>
              </a:pathLst>
            </a:custGeom>
            <a:solidFill>
              <a:srgbClr val="92D050"/>
            </a:solidFill>
          </p:spPr>
          <p:txBody>
            <a:bodyPr wrap="square" lIns="0" tIns="0" rIns="0" bIns="0" rtlCol="0"/>
            <a:lstStyle/>
            <a:p>
              <a:endParaRPr/>
            </a:p>
          </p:txBody>
        </p:sp>
        <p:sp>
          <p:nvSpPr>
            <p:cNvPr id="19" name="object 19"/>
            <p:cNvSpPr/>
            <p:nvPr/>
          </p:nvSpPr>
          <p:spPr>
            <a:xfrm>
              <a:off x="1342294" y="1536398"/>
              <a:ext cx="346710" cy="663575"/>
            </a:xfrm>
            <a:custGeom>
              <a:avLst/>
              <a:gdLst/>
              <a:ahLst/>
              <a:cxnLst/>
              <a:rect l="l" t="t" r="r" b="b"/>
              <a:pathLst>
                <a:path w="346710" h="663575">
                  <a:moveTo>
                    <a:pt x="295116" y="49958"/>
                  </a:moveTo>
                  <a:lnTo>
                    <a:pt x="323530" y="86759"/>
                  </a:lnTo>
                  <a:lnTo>
                    <a:pt x="340690" y="128294"/>
                  </a:lnTo>
                  <a:lnTo>
                    <a:pt x="346583" y="172227"/>
                  </a:lnTo>
                  <a:lnTo>
                    <a:pt x="341193" y="216225"/>
                  </a:lnTo>
                  <a:lnTo>
                    <a:pt x="324508" y="257950"/>
                  </a:lnTo>
                  <a:lnTo>
                    <a:pt x="296513" y="295068"/>
                  </a:lnTo>
                  <a:lnTo>
                    <a:pt x="268003" y="327786"/>
                  </a:lnTo>
                  <a:lnTo>
                    <a:pt x="243341" y="364313"/>
                  </a:lnTo>
                  <a:lnTo>
                    <a:pt x="222528" y="404647"/>
                  </a:lnTo>
                  <a:lnTo>
                    <a:pt x="205565" y="448786"/>
                  </a:lnTo>
                  <a:lnTo>
                    <a:pt x="192453" y="496729"/>
                  </a:lnTo>
                  <a:lnTo>
                    <a:pt x="183195" y="548475"/>
                  </a:lnTo>
                  <a:lnTo>
                    <a:pt x="177791" y="604022"/>
                  </a:lnTo>
                  <a:lnTo>
                    <a:pt x="176244" y="663368"/>
                  </a:lnTo>
                  <a:lnTo>
                    <a:pt x="173963" y="604045"/>
                  </a:lnTo>
                  <a:lnTo>
                    <a:pt x="167884" y="548570"/>
                  </a:lnTo>
                  <a:lnTo>
                    <a:pt x="158003" y="496943"/>
                  </a:lnTo>
                  <a:lnTo>
                    <a:pt x="144319" y="449167"/>
                  </a:lnTo>
                  <a:lnTo>
                    <a:pt x="126832" y="405242"/>
                  </a:lnTo>
                  <a:lnTo>
                    <a:pt x="105538" y="365170"/>
                  </a:lnTo>
                  <a:lnTo>
                    <a:pt x="80438" y="328953"/>
                  </a:lnTo>
                  <a:lnTo>
                    <a:pt x="51530" y="296592"/>
                  </a:lnTo>
                  <a:lnTo>
                    <a:pt x="23106" y="259792"/>
                  </a:lnTo>
                  <a:lnTo>
                    <a:pt x="5923" y="218257"/>
                  </a:lnTo>
                  <a:lnTo>
                    <a:pt x="0" y="174323"/>
                  </a:lnTo>
                  <a:lnTo>
                    <a:pt x="5358" y="130326"/>
                  </a:lnTo>
                  <a:lnTo>
                    <a:pt x="22020" y="88600"/>
                  </a:lnTo>
                  <a:lnTo>
                    <a:pt x="50006" y="51482"/>
                  </a:lnTo>
                  <a:lnTo>
                    <a:pt x="86806" y="23068"/>
                  </a:lnTo>
                  <a:lnTo>
                    <a:pt x="128341" y="5903"/>
                  </a:lnTo>
                  <a:lnTo>
                    <a:pt x="172275" y="0"/>
                  </a:lnTo>
                  <a:lnTo>
                    <a:pt x="216272" y="5367"/>
                  </a:lnTo>
                  <a:lnTo>
                    <a:pt x="257998" y="22016"/>
                  </a:lnTo>
                  <a:lnTo>
                    <a:pt x="295116" y="49958"/>
                  </a:lnTo>
                </a:path>
              </a:pathLst>
            </a:custGeom>
            <a:ln w="25400">
              <a:solidFill>
                <a:srgbClr val="92D050"/>
              </a:solidFill>
            </a:ln>
          </p:spPr>
          <p:txBody>
            <a:bodyPr wrap="square" lIns="0" tIns="0" rIns="0" bIns="0" rtlCol="0"/>
            <a:lstStyle/>
            <a:p>
              <a:endParaRPr/>
            </a:p>
          </p:txBody>
        </p:sp>
        <p:pic>
          <p:nvPicPr>
            <p:cNvPr id="20" name="object 20"/>
            <p:cNvPicPr/>
            <p:nvPr/>
          </p:nvPicPr>
          <p:blipFill>
            <a:blip r:embed="rId8" cstate="print"/>
            <a:stretch>
              <a:fillRect/>
            </a:stretch>
          </p:blipFill>
          <p:spPr>
            <a:xfrm>
              <a:off x="1412045" y="1585774"/>
              <a:ext cx="208104" cy="208077"/>
            </a:xfrm>
            <a:prstGeom prst="rect">
              <a:avLst/>
            </a:prstGeom>
          </p:spPr>
        </p:pic>
        <p:sp>
          <p:nvSpPr>
            <p:cNvPr id="21" name="object 21"/>
            <p:cNvSpPr/>
            <p:nvPr/>
          </p:nvSpPr>
          <p:spPr>
            <a:xfrm>
              <a:off x="1223994" y="1958705"/>
              <a:ext cx="346710" cy="663575"/>
            </a:xfrm>
            <a:custGeom>
              <a:avLst/>
              <a:gdLst/>
              <a:ahLst/>
              <a:cxnLst/>
              <a:rect l="l" t="t" r="r" b="b"/>
              <a:pathLst>
                <a:path w="346709" h="663575">
                  <a:moveTo>
                    <a:pt x="172227" y="0"/>
                  </a:moveTo>
                  <a:lnTo>
                    <a:pt x="128315" y="5914"/>
                  </a:lnTo>
                  <a:lnTo>
                    <a:pt x="86816" y="23110"/>
                  </a:lnTo>
                  <a:lnTo>
                    <a:pt x="50069" y="51577"/>
                  </a:lnTo>
                  <a:lnTo>
                    <a:pt x="22070" y="88695"/>
                  </a:lnTo>
                  <a:lnTo>
                    <a:pt x="5386" y="130416"/>
                  </a:lnTo>
                  <a:lnTo>
                    <a:pt x="0" y="174402"/>
                  </a:lnTo>
                  <a:lnTo>
                    <a:pt x="5895" y="218314"/>
                  </a:lnTo>
                  <a:lnTo>
                    <a:pt x="23056" y="259813"/>
                  </a:lnTo>
                  <a:lnTo>
                    <a:pt x="51466" y="296560"/>
                  </a:lnTo>
                  <a:lnTo>
                    <a:pt x="80380" y="328922"/>
                  </a:lnTo>
                  <a:lnTo>
                    <a:pt x="105495" y="365140"/>
                  </a:lnTo>
                  <a:lnTo>
                    <a:pt x="126808" y="405217"/>
                  </a:lnTo>
                  <a:lnTo>
                    <a:pt x="144319" y="449151"/>
                  </a:lnTo>
                  <a:lnTo>
                    <a:pt x="158026" y="496943"/>
                  </a:lnTo>
                  <a:lnTo>
                    <a:pt x="167927" y="548592"/>
                  </a:lnTo>
                  <a:lnTo>
                    <a:pt x="174021" y="604099"/>
                  </a:lnTo>
                  <a:lnTo>
                    <a:pt x="176307" y="663463"/>
                  </a:lnTo>
                  <a:lnTo>
                    <a:pt x="177855" y="604080"/>
                  </a:lnTo>
                  <a:lnTo>
                    <a:pt x="183259" y="548514"/>
                  </a:lnTo>
                  <a:lnTo>
                    <a:pt x="192517" y="496762"/>
                  </a:lnTo>
                  <a:lnTo>
                    <a:pt x="205628" y="448818"/>
                  </a:lnTo>
                  <a:lnTo>
                    <a:pt x="222592" y="404677"/>
                  </a:lnTo>
                  <a:lnTo>
                    <a:pt x="243405" y="364337"/>
                  </a:lnTo>
                  <a:lnTo>
                    <a:pt x="268067" y="327791"/>
                  </a:lnTo>
                  <a:lnTo>
                    <a:pt x="296576" y="295036"/>
                  </a:lnTo>
                  <a:lnTo>
                    <a:pt x="324518" y="257919"/>
                  </a:lnTo>
                  <a:lnTo>
                    <a:pt x="341167" y="216198"/>
                  </a:lnTo>
                  <a:lnTo>
                    <a:pt x="346535" y="172212"/>
                  </a:lnTo>
                  <a:lnTo>
                    <a:pt x="340631" y="128299"/>
                  </a:lnTo>
                  <a:lnTo>
                    <a:pt x="323467" y="86800"/>
                  </a:lnTo>
                  <a:lnTo>
                    <a:pt x="295052" y="50053"/>
                  </a:lnTo>
                  <a:lnTo>
                    <a:pt x="257935" y="22059"/>
                  </a:lnTo>
                  <a:lnTo>
                    <a:pt x="216213" y="5378"/>
                  </a:lnTo>
                  <a:lnTo>
                    <a:pt x="172227" y="0"/>
                  </a:lnTo>
                  <a:close/>
                </a:path>
              </a:pathLst>
            </a:custGeom>
            <a:solidFill>
              <a:srgbClr val="92D050"/>
            </a:solidFill>
          </p:spPr>
          <p:txBody>
            <a:bodyPr wrap="square" lIns="0" tIns="0" rIns="0" bIns="0" rtlCol="0"/>
            <a:lstStyle/>
            <a:p>
              <a:endParaRPr/>
            </a:p>
          </p:txBody>
        </p:sp>
        <p:sp>
          <p:nvSpPr>
            <p:cNvPr id="22" name="object 22"/>
            <p:cNvSpPr/>
            <p:nvPr/>
          </p:nvSpPr>
          <p:spPr>
            <a:xfrm>
              <a:off x="1223994" y="1958705"/>
              <a:ext cx="346710" cy="663575"/>
            </a:xfrm>
            <a:custGeom>
              <a:avLst/>
              <a:gdLst/>
              <a:ahLst/>
              <a:cxnLst/>
              <a:rect l="l" t="t" r="r" b="b"/>
              <a:pathLst>
                <a:path w="346709" h="663575">
                  <a:moveTo>
                    <a:pt x="295052" y="50053"/>
                  </a:moveTo>
                  <a:lnTo>
                    <a:pt x="323467" y="86800"/>
                  </a:lnTo>
                  <a:lnTo>
                    <a:pt x="340631" y="128299"/>
                  </a:lnTo>
                  <a:lnTo>
                    <a:pt x="346535" y="172212"/>
                  </a:lnTo>
                  <a:lnTo>
                    <a:pt x="341167" y="216198"/>
                  </a:lnTo>
                  <a:lnTo>
                    <a:pt x="324518" y="257919"/>
                  </a:lnTo>
                  <a:lnTo>
                    <a:pt x="296576" y="295036"/>
                  </a:lnTo>
                  <a:lnTo>
                    <a:pt x="268067" y="327791"/>
                  </a:lnTo>
                  <a:lnTo>
                    <a:pt x="243405" y="364337"/>
                  </a:lnTo>
                  <a:lnTo>
                    <a:pt x="222592" y="404677"/>
                  </a:lnTo>
                  <a:lnTo>
                    <a:pt x="205628" y="448818"/>
                  </a:lnTo>
                  <a:lnTo>
                    <a:pt x="192517" y="496762"/>
                  </a:lnTo>
                  <a:lnTo>
                    <a:pt x="183259" y="548514"/>
                  </a:lnTo>
                  <a:lnTo>
                    <a:pt x="177855" y="604080"/>
                  </a:lnTo>
                  <a:lnTo>
                    <a:pt x="176307" y="663463"/>
                  </a:lnTo>
                  <a:lnTo>
                    <a:pt x="174021" y="604099"/>
                  </a:lnTo>
                  <a:lnTo>
                    <a:pt x="167927" y="548592"/>
                  </a:lnTo>
                  <a:lnTo>
                    <a:pt x="158026" y="496943"/>
                  </a:lnTo>
                  <a:lnTo>
                    <a:pt x="144319" y="449151"/>
                  </a:lnTo>
                  <a:lnTo>
                    <a:pt x="126808" y="405217"/>
                  </a:lnTo>
                  <a:lnTo>
                    <a:pt x="105495" y="365140"/>
                  </a:lnTo>
                  <a:lnTo>
                    <a:pt x="80380" y="328922"/>
                  </a:lnTo>
                  <a:lnTo>
                    <a:pt x="51466" y="296560"/>
                  </a:lnTo>
                  <a:lnTo>
                    <a:pt x="23056" y="259813"/>
                  </a:lnTo>
                  <a:lnTo>
                    <a:pt x="5895" y="218314"/>
                  </a:lnTo>
                  <a:lnTo>
                    <a:pt x="0" y="174402"/>
                  </a:lnTo>
                  <a:lnTo>
                    <a:pt x="5386" y="130416"/>
                  </a:lnTo>
                  <a:lnTo>
                    <a:pt x="22070" y="88695"/>
                  </a:lnTo>
                  <a:lnTo>
                    <a:pt x="50069" y="51577"/>
                  </a:lnTo>
                  <a:lnTo>
                    <a:pt x="86816" y="23110"/>
                  </a:lnTo>
                  <a:lnTo>
                    <a:pt x="128315" y="5914"/>
                  </a:lnTo>
                  <a:lnTo>
                    <a:pt x="172227" y="0"/>
                  </a:lnTo>
                  <a:lnTo>
                    <a:pt x="216213" y="5378"/>
                  </a:lnTo>
                  <a:lnTo>
                    <a:pt x="257935" y="22059"/>
                  </a:lnTo>
                  <a:lnTo>
                    <a:pt x="295052" y="50053"/>
                  </a:lnTo>
                </a:path>
              </a:pathLst>
            </a:custGeom>
            <a:ln w="25399">
              <a:solidFill>
                <a:srgbClr val="92D050"/>
              </a:solidFill>
            </a:ln>
          </p:spPr>
          <p:txBody>
            <a:bodyPr wrap="square" lIns="0" tIns="0" rIns="0" bIns="0" rtlCol="0"/>
            <a:lstStyle/>
            <a:p>
              <a:endParaRPr/>
            </a:p>
          </p:txBody>
        </p:sp>
        <p:pic>
          <p:nvPicPr>
            <p:cNvPr id="23" name="object 23"/>
            <p:cNvPicPr/>
            <p:nvPr/>
          </p:nvPicPr>
          <p:blipFill>
            <a:blip r:embed="rId7" cstate="print"/>
            <a:stretch>
              <a:fillRect/>
            </a:stretch>
          </p:blipFill>
          <p:spPr>
            <a:xfrm>
              <a:off x="1339596" y="3368040"/>
              <a:ext cx="147828" cy="147827"/>
            </a:xfrm>
            <a:prstGeom prst="rect">
              <a:avLst/>
            </a:prstGeom>
          </p:spPr>
        </p:pic>
        <p:sp>
          <p:nvSpPr>
            <p:cNvPr id="24" name="object 24"/>
            <p:cNvSpPr/>
            <p:nvPr/>
          </p:nvSpPr>
          <p:spPr>
            <a:xfrm>
              <a:off x="1404366" y="2346197"/>
              <a:ext cx="1905" cy="1040130"/>
            </a:xfrm>
            <a:custGeom>
              <a:avLst/>
              <a:gdLst/>
              <a:ahLst/>
              <a:cxnLst/>
              <a:rect l="l" t="t" r="r" b="b"/>
              <a:pathLst>
                <a:path w="1905" h="1040129">
                  <a:moveTo>
                    <a:pt x="1524" y="1039749"/>
                  </a:moveTo>
                  <a:lnTo>
                    <a:pt x="0" y="0"/>
                  </a:lnTo>
                </a:path>
              </a:pathLst>
            </a:custGeom>
            <a:ln w="28575">
              <a:solidFill>
                <a:srgbClr val="92D050"/>
              </a:solidFill>
            </a:ln>
          </p:spPr>
          <p:txBody>
            <a:bodyPr wrap="square" lIns="0" tIns="0" rIns="0" bIns="0" rtlCol="0"/>
            <a:lstStyle/>
            <a:p>
              <a:endParaRPr/>
            </a:p>
          </p:txBody>
        </p:sp>
        <p:pic>
          <p:nvPicPr>
            <p:cNvPr id="25" name="object 25"/>
            <p:cNvPicPr/>
            <p:nvPr/>
          </p:nvPicPr>
          <p:blipFill>
            <a:blip r:embed="rId9" cstate="print"/>
            <a:stretch>
              <a:fillRect/>
            </a:stretch>
          </p:blipFill>
          <p:spPr>
            <a:xfrm>
              <a:off x="1308413" y="2024687"/>
              <a:ext cx="123525" cy="207152"/>
            </a:xfrm>
            <a:prstGeom prst="rect">
              <a:avLst/>
            </a:prstGeom>
          </p:spPr>
        </p:pic>
        <p:pic>
          <p:nvPicPr>
            <p:cNvPr id="26" name="object 26"/>
            <p:cNvPicPr/>
            <p:nvPr/>
          </p:nvPicPr>
          <p:blipFill>
            <a:blip r:embed="rId7" cstate="print"/>
            <a:stretch>
              <a:fillRect/>
            </a:stretch>
          </p:blipFill>
          <p:spPr>
            <a:xfrm>
              <a:off x="1365504" y="3576828"/>
              <a:ext cx="147828" cy="147828"/>
            </a:xfrm>
            <a:prstGeom prst="rect">
              <a:avLst/>
            </a:prstGeom>
          </p:spPr>
        </p:pic>
        <p:sp>
          <p:nvSpPr>
            <p:cNvPr id="27" name="object 27"/>
            <p:cNvSpPr/>
            <p:nvPr/>
          </p:nvSpPr>
          <p:spPr>
            <a:xfrm>
              <a:off x="1437894" y="3022853"/>
              <a:ext cx="1905" cy="594360"/>
            </a:xfrm>
            <a:custGeom>
              <a:avLst/>
              <a:gdLst/>
              <a:ahLst/>
              <a:cxnLst/>
              <a:rect l="l" t="t" r="r" b="b"/>
              <a:pathLst>
                <a:path w="1905" h="594360">
                  <a:moveTo>
                    <a:pt x="1524" y="594106"/>
                  </a:moveTo>
                  <a:lnTo>
                    <a:pt x="0" y="0"/>
                  </a:lnTo>
                </a:path>
              </a:pathLst>
            </a:custGeom>
            <a:ln w="28574">
              <a:solidFill>
                <a:srgbClr val="92D050"/>
              </a:solidFill>
            </a:ln>
          </p:spPr>
          <p:txBody>
            <a:bodyPr wrap="square" lIns="0" tIns="0" rIns="0" bIns="0" rtlCol="0"/>
            <a:lstStyle/>
            <a:p>
              <a:endParaRPr/>
            </a:p>
          </p:txBody>
        </p:sp>
        <p:sp>
          <p:nvSpPr>
            <p:cNvPr id="28" name="object 28"/>
            <p:cNvSpPr/>
            <p:nvPr/>
          </p:nvSpPr>
          <p:spPr>
            <a:xfrm>
              <a:off x="1263500" y="2690018"/>
              <a:ext cx="346710" cy="663575"/>
            </a:xfrm>
            <a:custGeom>
              <a:avLst/>
              <a:gdLst/>
              <a:ahLst/>
              <a:cxnLst/>
              <a:rect l="l" t="t" r="r" b="b"/>
              <a:pathLst>
                <a:path w="346709" h="663575">
                  <a:moveTo>
                    <a:pt x="172218" y="0"/>
                  </a:moveTo>
                  <a:lnTo>
                    <a:pt x="128306" y="5923"/>
                  </a:lnTo>
                  <a:lnTo>
                    <a:pt x="86807" y="23106"/>
                  </a:lnTo>
                  <a:lnTo>
                    <a:pt x="50060" y="51530"/>
                  </a:lnTo>
                  <a:lnTo>
                    <a:pt x="22066" y="88647"/>
                  </a:lnTo>
                  <a:lnTo>
                    <a:pt x="5385" y="130369"/>
                  </a:lnTo>
                  <a:lnTo>
                    <a:pt x="0" y="174355"/>
                  </a:lnTo>
                  <a:lnTo>
                    <a:pt x="5894" y="218267"/>
                  </a:lnTo>
                  <a:lnTo>
                    <a:pt x="23052" y="259766"/>
                  </a:lnTo>
                  <a:lnTo>
                    <a:pt x="51457" y="296513"/>
                  </a:lnTo>
                  <a:lnTo>
                    <a:pt x="80371" y="328916"/>
                  </a:lnTo>
                  <a:lnTo>
                    <a:pt x="105485" y="365164"/>
                  </a:lnTo>
                  <a:lnTo>
                    <a:pt x="126799" y="405258"/>
                  </a:lnTo>
                  <a:lnTo>
                    <a:pt x="144310" y="449199"/>
                  </a:lnTo>
                  <a:lnTo>
                    <a:pt x="158016" y="496984"/>
                  </a:lnTo>
                  <a:lnTo>
                    <a:pt x="167918" y="548616"/>
                  </a:lnTo>
                  <a:lnTo>
                    <a:pt x="174012" y="604093"/>
                  </a:lnTo>
                  <a:lnTo>
                    <a:pt x="176298" y="663416"/>
                  </a:lnTo>
                  <a:lnTo>
                    <a:pt x="177845" y="604069"/>
                  </a:lnTo>
                  <a:lnTo>
                    <a:pt x="183249" y="548522"/>
                  </a:lnTo>
                  <a:lnTo>
                    <a:pt x="192507" y="496777"/>
                  </a:lnTo>
                  <a:lnTo>
                    <a:pt x="205619" y="448833"/>
                  </a:lnTo>
                  <a:lnTo>
                    <a:pt x="222582" y="404694"/>
                  </a:lnTo>
                  <a:lnTo>
                    <a:pt x="243395" y="364361"/>
                  </a:lnTo>
                  <a:lnTo>
                    <a:pt x="268057" y="327834"/>
                  </a:lnTo>
                  <a:lnTo>
                    <a:pt x="296567" y="295116"/>
                  </a:lnTo>
                  <a:lnTo>
                    <a:pt x="324553" y="257998"/>
                  </a:lnTo>
                  <a:lnTo>
                    <a:pt x="341214" y="216272"/>
                  </a:lnTo>
                  <a:lnTo>
                    <a:pt x="346573" y="172275"/>
                  </a:lnTo>
                  <a:lnTo>
                    <a:pt x="340650" y="128341"/>
                  </a:lnTo>
                  <a:lnTo>
                    <a:pt x="323466" y="86806"/>
                  </a:lnTo>
                  <a:lnTo>
                    <a:pt x="295043" y="50006"/>
                  </a:lnTo>
                  <a:lnTo>
                    <a:pt x="257925" y="22020"/>
                  </a:lnTo>
                  <a:lnTo>
                    <a:pt x="216204" y="5358"/>
                  </a:lnTo>
                  <a:lnTo>
                    <a:pt x="172218" y="0"/>
                  </a:lnTo>
                  <a:close/>
                </a:path>
              </a:pathLst>
            </a:custGeom>
            <a:solidFill>
              <a:srgbClr val="92D050"/>
            </a:solidFill>
          </p:spPr>
          <p:txBody>
            <a:bodyPr wrap="square" lIns="0" tIns="0" rIns="0" bIns="0" rtlCol="0"/>
            <a:lstStyle/>
            <a:p>
              <a:endParaRPr/>
            </a:p>
          </p:txBody>
        </p:sp>
        <p:sp>
          <p:nvSpPr>
            <p:cNvPr id="29" name="object 29"/>
            <p:cNvSpPr/>
            <p:nvPr/>
          </p:nvSpPr>
          <p:spPr>
            <a:xfrm>
              <a:off x="1263500" y="2690018"/>
              <a:ext cx="346710" cy="663575"/>
            </a:xfrm>
            <a:custGeom>
              <a:avLst/>
              <a:gdLst/>
              <a:ahLst/>
              <a:cxnLst/>
              <a:rect l="l" t="t" r="r" b="b"/>
              <a:pathLst>
                <a:path w="346709" h="663575">
                  <a:moveTo>
                    <a:pt x="295043" y="50006"/>
                  </a:moveTo>
                  <a:lnTo>
                    <a:pt x="323466" y="86806"/>
                  </a:lnTo>
                  <a:lnTo>
                    <a:pt x="340650" y="128341"/>
                  </a:lnTo>
                  <a:lnTo>
                    <a:pt x="346573" y="172275"/>
                  </a:lnTo>
                  <a:lnTo>
                    <a:pt x="341214" y="216272"/>
                  </a:lnTo>
                  <a:lnTo>
                    <a:pt x="324553" y="257998"/>
                  </a:lnTo>
                  <a:lnTo>
                    <a:pt x="296567" y="295116"/>
                  </a:lnTo>
                  <a:lnTo>
                    <a:pt x="268057" y="327834"/>
                  </a:lnTo>
                  <a:lnTo>
                    <a:pt x="243395" y="364361"/>
                  </a:lnTo>
                  <a:lnTo>
                    <a:pt x="222582" y="404694"/>
                  </a:lnTo>
                  <a:lnTo>
                    <a:pt x="205619" y="448833"/>
                  </a:lnTo>
                  <a:lnTo>
                    <a:pt x="192507" y="496777"/>
                  </a:lnTo>
                  <a:lnTo>
                    <a:pt x="183249" y="548522"/>
                  </a:lnTo>
                  <a:lnTo>
                    <a:pt x="177845" y="604069"/>
                  </a:lnTo>
                  <a:lnTo>
                    <a:pt x="176298" y="663416"/>
                  </a:lnTo>
                  <a:lnTo>
                    <a:pt x="174012" y="604093"/>
                  </a:lnTo>
                  <a:lnTo>
                    <a:pt x="167918" y="548616"/>
                  </a:lnTo>
                  <a:lnTo>
                    <a:pt x="158016" y="496984"/>
                  </a:lnTo>
                  <a:lnTo>
                    <a:pt x="144310" y="449199"/>
                  </a:lnTo>
                  <a:lnTo>
                    <a:pt x="126799" y="405258"/>
                  </a:lnTo>
                  <a:lnTo>
                    <a:pt x="105485" y="365164"/>
                  </a:lnTo>
                  <a:lnTo>
                    <a:pt x="80371" y="328916"/>
                  </a:lnTo>
                  <a:lnTo>
                    <a:pt x="51457" y="296513"/>
                  </a:lnTo>
                  <a:lnTo>
                    <a:pt x="23052" y="259766"/>
                  </a:lnTo>
                  <a:lnTo>
                    <a:pt x="5894" y="218267"/>
                  </a:lnTo>
                  <a:lnTo>
                    <a:pt x="0" y="174355"/>
                  </a:lnTo>
                  <a:lnTo>
                    <a:pt x="5385" y="130369"/>
                  </a:lnTo>
                  <a:lnTo>
                    <a:pt x="22066" y="88647"/>
                  </a:lnTo>
                  <a:lnTo>
                    <a:pt x="50060" y="51530"/>
                  </a:lnTo>
                  <a:lnTo>
                    <a:pt x="86807" y="23106"/>
                  </a:lnTo>
                  <a:lnTo>
                    <a:pt x="128306" y="5923"/>
                  </a:lnTo>
                  <a:lnTo>
                    <a:pt x="172218" y="0"/>
                  </a:lnTo>
                  <a:lnTo>
                    <a:pt x="216204" y="5358"/>
                  </a:lnTo>
                  <a:lnTo>
                    <a:pt x="257925" y="22020"/>
                  </a:lnTo>
                  <a:lnTo>
                    <a:pt x="295043" y="50006"/>
                  </a:lnTo>
                  <a:close/>
                </a:path>
              </a:pathLst>
            </a:custGeom>
            <a:ln w="25400">
              <a:solidFill>
                <a:srgbClr val="92D050"/>
              </a:solidFill>
            </a:ln>
          </p:spPr>
          <p:txBody>
            <a:bodyPr wrap="square" lIns="0" tIns="0" rIns="0" bIns="0" rtlCol="0"/>
            <a:lstStyle/>
            <a:p>
              <a:endParaRPr/>
            </a:p>
          </p:txBody>
        </p:sp>
        <p:pic>
          <p:nvPicPr>
            <p:cNvPr id="30" name="object 30"/>
            <p:cNvPicPr/>
            <p:nvPr/>
          </p:nvPicPr>
          <p:blipFill>
            <a:blip r:embed="rId9" cstate="print"/>
            <a:stretch>
              <a:fillRect/>
            </a:stretch>
          </p:blipFill>
          <p:spPr>
            <a:xfrm>
              <a:off x="1332797" y="2739443"/>
              <a:ext cx="123524" cy="207152"/>
            </a:xfrm>
            <a:prstGeom prst="rect">
              <a:avLst/>
            </a:prstGeom>
          </p:spPr>
        </p:pic>
        <p:pic>
          <p:nvPicPr>
            <p:cNvPr id="31" name="object 31"/>
            <p:cNvPicPr/>
            <p:nvPr/>
          </p:nvPicPr>
          <p:blipFill>
            <a:blip r:embed="rId7" cstate="print"/>
            <a:stretch>
              <a:fillRect/>
            </a:stretch>
          </p:blipFill>
          <p:spPr>
            <a:xfrm>
              <a:off x="1464564" y="3368040"/>
              <a:ext cx="147828" cy="147827"/>
            </a:xfrm>
            <a:prstGeom prst="rect">
              <a:avLst/>
            </a:prstGeom>
          </p:spPr>
        </p:pic>
        <p:sp>
          <p:nvSpPr>
            <p:cNvPr id="32" name="object 32"/>
            <p:cNvSpPr/>
            <p:nvPr/>
          </p:nvSpPr>
          <p:spPr>
            <a:xfrm>
              <a:off x="1536954" y="2654046"/>
              <a:ext cx="1905" cy="756285"/>
            </a:xfrm>
            <a:custGeom>
              <a:avLst/>
              <a:gdLst/>
              <a:ahLst/>
              <a:cxnLst/>
              <a:rect l="l" t="t" r="r" b="b"/>
              <a:pathLst>
                <a:path w="1905" h="756285">
                  <a:moveTo>
                    <a:pt x="1524" y="756030"/>
                  </a:moveTo>
                  <a:lnTo>
                    <a:pt x="0" y="0"/>
                  </a:lnTo>
                </a:path>
              </a:pathLst>
            </a:custGeom>
            <a:ln w="28575">
              <a:solidFill>
                <a:srgbClr val="92D050"/>
              </a:solidFill>
            </a:ln>
          </p:spPr>
          <p:txBody>
            <a:bodyPr wrap="square" lIns="0" tIns="0" rIns="0" bIns="0" rtlCol="0"/>
            <a:lstStyle/>
            <a:p>
              <a:endParaRPr/>
            </a:p>
          </p:txBody>
        </p:sp>
        <p:sp>
          <p:nvSpPr>
            <p:cNvPr id="33" name="object 33"/>
            <p:cNvSpPr/>
            <p:nvPr/>
          </p:nvSpPr>
          <p:spPr>
            <a:xfrm>
              <a:off x="1362408" y="2321274"/>
              <a:ext cx="346710" cy="663575"/>
            </a:xfrm>
            <a:custGeom>
              <a:avLst/>
              <a:gdLst/>
              <a:ahLst/>
              <a:cxnLst/>
              <a:rect l="l" t="t" r="r" b="b"/>
              <a:pathLst>
                <a:path w="346710" h="663575">
                  <a:moveTo>
                    <a:pt x="172227" y="0"/>
                  </a:moveTo>
                  <a:lnTo>
                    <a:pt x="128294" y="5892"/>
                  </a:lnTo>
                  <a:lnTo>
                    <a:pt x="86759" y="23052"/>
                  </a:lnTo>
                  <a:lnTo>
                    <a:pt x="49958" y="51466"/>
                  </a:lnTo>
                  <a:lnTo>
                    <a:pt x="22016" y="88584"/>
                  </a:lnTo>
                  <a:lnTo>
                    <a:pt x="5367" y="130310"/>
                  </a:lnTo>
                  <a:lnTo>
                    <a:pt x="0" y="174307"/>
                  </a:lnTo>
                  <a:lnTo>
                    <a:pt x="5903" y="218241"/>
                  </a:lnTo>
                  <a:lnTo>
                    <a:pt x="23068" y="259776"/>
                  </a:lnTo>
                  <a:lnTo>
                    <a:pt x="51482" y="296576"/>
                  </a:lnTo>
                  <a:lnTo>
                    <a:pt x="80391" y="328937"/>
                  </a:lnTo>
                  <a:lnTo>
                    <a:pt x="105491" y="365154"/>
                  </a:lnTo>
                  <a:lnTo>
                    <a:pt x="126784" y="405226"/>
                  </a:lnTo>
                  <a:lnTo>
                    <a:pt x="144272" y="449151"/>
                  </a:lnTo>
                  <a:lnTo>
                    <a:pt x="157955" y="496927"/>
                  </a:lnTo>
                  <a:lnTo>
                    <a:pt x="167836" y="548554"/>
                  </a:lnTo>
                  <a:lnTo>
                    <a:pt x="173916" y="604030"/>
                  </a:lnTo>
                  <a:lnTo>
                    <a:pt x="176196" y="663352"/>
                  </a:lnTo>
                  <a:lnTo>
                    <a:pt x="177744" y="604006"/>
                  </a:lnTo>
                  <a:lnTo>
                    <a:pt x="183149" y="548459"/>
                  </a:lnTo>
                  <a:lnTo>
                    <a:pt x="192412" y="496713"/>
                  </a:lnTo>
                  <a:lnTo>
                    <a:pt x="205533" y="448770"/>
                  </a:lnTo>
                  <a:lnTo>
                    <a:pt x="222511" y="404631"/>
                  </a:lnTo>
                  <a:lnTo>
                    <a:pt x="243347" y="364297"/>
                  </a:lnTo>
                  <a:lnTo>
                    <a:pt x="268041" y="327770"/>
                  </a:lnTo>
                  <a:lnTo>
                    <a:pt x="296592" y="295052"/>
                  </a:lnTo>
                  <a:lnTo>
                    <a:pt x="324534" y="257935"/>
                  </a:lnTo>
                  <a:lnTo>
                    <a:pt x="341183" y="216213"/>
                  </a:lnTo>
                  <a:lnTo>
                    <a:pt x="346551" y="172227"/>
                  </a:lnTo>
                  <a:lnTo>
                    <a:pt x="340647" y="128315"/>
                  </a:lnTo>
                  <a:lnTo>
                    <a:pt x="323483" y="86816"/>
                  </a:lnTo>
                  <a:lnTo>
                    <a:pt x="295068" y="50069"/>
                  </a:lnTo>
                  <a:lnTo>
                    <a:pt x="257950" y="22074"/>
                  </a:lnTo>
                  <a:lnTo>
                    <a:pt x="216225" y="5389"/>
                  </a:lnTo>
                  <a:lnTo>
                    <a:pt x="172227" y="0"/>
                  </a:lnTo>
                  <a:close/>
                </a:path>
              </a:pathLst>
            </a:custGeom>
            <a:solidFill>
              <a:srgbClr val="92D050"/>
            </a:solidFill>
          </p:spPr>
          <p:txBody>
            <a:bodyPr wrap="square" lIns="0" tIns="0" rIns="0" bIns="0" rtlCol="0"/>
            <a:lstStyle/>
            <a:p>
              <a:endParaRPr/>
            </a:p>
          </p:txBody>
        </p:sp>
        <p:sp>
          <p:nvSpPr>
            <p:cNvPr id="34" name="object 34"/>
            <p:cNvSpPr/>
            <p:nvPr/>
          </p:nvSpPr>
          <p:spPr>
            <a:xfrm>
              <a:off x="1362408" y="2321274"/>
              <a:ext cx="346710" cy="663575"/>
            </a:xfrm>
            <a:custGeom>
              <a:avLst/>
              <a:gdLst/>
              <a:ahLst/>
              <a:cxnLst/>
              <a:rect l="l" t="t" r="r" b="b"/>
              <a:pathLst>
                <a:path w="346710" h="663575">
                  <a:moveTo>
                    <a:pt x="295068" y="50069"/>
                  </a:moveTo>
                  <a:lnTo>
                    <a:pt x="323483" y="86816"/>
                  </a:lnTo>
                  <a:lnTo>
                    <a:pt x="340647" y="128315"/>
                  </a:lnTo>
                  <a:lnTo>
                    <a:pt x="346551" y="172227"/>
                  </a:lnTo>
                  <a:lnTo>
                    <a:pt x="341183" y="216213"/>
                  </a:lnTo>
                  <a:lnTo>
                    <a:pt x="324534" y="257935"/>
                  </a:lnTo>
                  <a:lnTo>
                    <a:pt x="296592" y="295052"/>
                  </a:lnTo>
                  <a:lnTo>
                    <a:pt x="268041" y="327770"/>
                  </a:lnTo>
                  <a:lnTo>
                    <a:pt x="243347" y="364297"/>
                  </a:lnTo>
                  <a:lnTo>
                    <a:pt x="222511" y="404631"/>
                  </a:lnTo>
                  <a:lnTo>
                    <a:pt x="205533" y="448770"/>
                  </a:lnTo>
                  <a:lnTo>
                    <a:pt x="192412" y="496713"/>
                  </a:lnTo>
                  <a:lnTo>
                    <a:pt x="183149" y="548459"/>
                  </a:lnTo>
                  <a:lnTo>
                    <a:pt x="177744" y="604006"/>
                  </a:lnTo>
                  <a:lnTo>
                    <a:pt x="176196" y="663352"/>
                  </a:lnTo>
                  <a:lnTo>
                    <a:pt x="173916" y="604030"/>
                  </a:lnTo>
                  <a:lnTo>
                    <a:pt x="167836" y="548554"/>
                  </a:lnTo>
                  <a:lnTo>
                    <a:pt x="157955" y="496927"/>
                  </a:lnTo>
                  <a:lnTo>
                    <a:pt x="144272" y="449151"/>
                  </a:lnTo>
                  <a:lnTo>
                    <a:pt x="126784" y="405226"/>
                  </a:lnTo>
                  <a:lnTo>
                    <a:pt x="105491" y="365154"/>
                  </a:lnTo>
                  <a:lnTo>
                    <a:pt x="80391" y="328937"/>
                  </a:lnTo>
                  <a:lnTo>
                    <a:pt x="51482" y="296576"/>
                  </a:lnTo>
                  <a:lnTo>
                    <a:pt x="23068" y="259776"/>
                  </a:lnTo>
                  <a:lnTo>
                    <a:pt x="5903" y="218241"/>
                  </a:lnTo>
                  <a:lnTo>
                    <a:pt x="0" y="174307"/>
                  </a:lnTo>
                  <a:lnTo>
                    <a:pt x="5367" y="130310"/>
                  </a:lnTo>
                  <a:lnTo>
                    <a:pt x="22016" y="88584"/>
                  </a:lnTo>
                  <a:lnTo>
                    <a:pt x="49958" y="51466"/>
                  </a:lnTo>
                  <a:lnTo>
                    <a:pt x="86759" y="23052"/>
                  </a:lnTo>
                  <a:lnTo>
                    <a:pt x="128294" y="5892"/>
                  </a:lnTo>
                  <a:lnTo>
                    <a:pt x="172227" y="0"/>
                  </a:lnTo>
                  <a:lnTo>
                    <a:pt x="216225" y="5389"/>
                  </a:lnTo>
                  <a:lnTo>
                    <a:pt x="257950" y="22074"/>
                  </a:lnTo>
                  <a:lnTo>
                    <a:pt x="295068" y="50069"/>
                  </a:lnTo>
                </a:path>
              </a:pathLst>
            </a:custGeom>
            <a:ln w="25400">
              <a:solidFill>
                <a:srgbClr val="92D050"/>
              </a:solidFill>
            </a:ln>
          </p:spPr>
          <p:txBody>
            <a:bodyPr wrap="square" lIns="0" tIns="0" rIns="0" bIns="0" rtlCol="0"/>
            <a:lstStyle/>
            <a:p>
              <a:endParaRPr/>
            </a:p>
          </p:txBody>
        </p:sp>
        <p:pic>
          <p:nvPicPr>
            <p:cNvPr id="35" name="object 35"/>
            <p:cNvPicPr/>
            <p:nvPr/>
          </p:nvPicPr>
          <p:blipFill>
            <a:blip r:embed="rId10" cstate="print"/>
            <a:stretch>
              <a:fillRect/>
            </a:stretch>
          </p:blipFill>
          <p:spPr>
            <a:xfrm>
              <a:off x="1431857" y="2370635"/>
              <a:ext cx="123525" cy="207152"/>
            </a:xfrm>
            <a:prstGeom prst="rect">
              <a:avLst/>
            </a:prstGeom>
          </p:spPr>
        </p:pic>
      </p:grpSp>
      <p:sp>
        <p:nvSpPr>
          <p:cNvPr id="36" name="object 36"/>
          <p:cNvSpPr txBox="1"/>
          <p:nvPr/>
        </p:nvSpPr>
        <p:spPr>
          <a:xfrm>
            <a:off x="8999346" y="901064"/>
            <a:ext cx="2559050" cy="5074285"/>
          </a:xfrm>
          <a:prstGeom prst="rect">
            <a:avLst/>
          </a:prstGeom>
        </p:spPr>
        <p:txBody>
          <a:bodyPr vert="horz" wrap="square" lIns="0" tIns="48895" rIns="0" bIns="0" rtlCol="0">
            <a:spAutoFit/>
          </a:bodyPr>
          <a:lstStyle/>
          <a:p>
            <a:pPr marL="12700">
              <a:lnSpc>
                <a:spcPct val="100000"/>
              </a:lnSpc>
              <a:spcBef>
                <a:spcPts val="385"/>
              </a:spcBef>
            </a:pPr>
            <a:r>
              <a:rPr sz="1200" spc="65" dirty="0">
                <a:solidFill>
                  <a:srgbClr val="08A0D9"/>
                </a:solidFill>
                <a:latin typeface="Calibri"/>
                <a:cs typeface="Calibri"/>
              </a:rPr>
              <a:t>SALE</a:t>
            </a:r>
            <a:r>
              <a:rPr sz="1200" spc="200" dirty="0">
                <a:solidFill>
                  <a:srgbClr val="08A0D9"/>
                </a:solidFill>
                <a:latin typeface="Calibri"/>
                <a:cs typeface="Calibri"/>
              </a:rPr>
              <a:t> </a:t>
            </a:r>
            <a:r>
              <a:rPr sz="1200" dirty="0">
                <a:solidFill>
                  <a:srgbClr val="08A0D9"/>
                </a:solidFill>
                <a:latin typeface="Calibri"/>
                <a:cs typeface="Calibri"/>
              </a:rPr>
              <a:t>&amp;</a:t>
            </a:r>
            <a:r>
              <a:rPr sz="1200" spc="180" dirty="0">
                <a:solidFill>
                  <a:srgbClr val="08A0D9"/>
                </a:solidFill>
                <a:latin typeface="Calibri"/>
                <a:cs typeface="Calibri"/>
              </a:rPr>
              <a:t> </a:t>
            </a:r>
            <a:r>
              <a:rPr sz="1200" spc="70" dirty="0">
                <a:solidFill>
                  <a:srgbClr val="08A0D9"/>
                </a:solidFill>
                <a:latin typeface="Calibri"/>
                <a:cs typeface="Calibri"/>
              </a:rPr>
              <a:t>OPERATING</a:t>
            </a:r>
            <a:r>
              <a:rPr sz="1200" spc="240" dirty="0">
                <a:solidFill>
                  <a:srgbClr val="08A0D9"/>
                </a:solidFill>
                <a:latin typeface="Calibri"/>
                <a:cs typeface="Calibri"/>
              </a:rPr>
              <a:t> </a:t>
            </a:r>
            <a:r>
              <a:rPr sz="1200" spc="75" dirty="0">
                <a:solidFill>
                  <a:srgbClr val="08A0D9"/>
                </a:solidFill>
                <a:latin typeface="Calibri"/>
                <a:cs typeface="Calibri"/>
              </a:rPr>
              <a:t>CONTRACT</a:t>
            </a:r>
            <a:endParaRPr sz="1200" dirty="0">
              <a:latin typeface="Calibri"/>
              <a:cs typeface="Calibri"/>
            </a:endParaRPr>
          </a:p>
          <a:p>
            <a:pPr marL="241300" indent="-228600">
              <a:lnSpc>
                <a:spcPct val="100000"/>
              </a:lnSpc>
              <a:spcBef>
                <a:spcPts val="290"/>
              </a:spcBef>
              <a:buAutoNum type="arabicPeriod"/>
              <a:tabLst>
                <a:tab pos="241300" algn="l"/>
              </a:tabLst>
            </a:pPr>
            <a:r>
              <a:rPr sz="1200" spc="-5" dirty="0">
                <a:solidFill>
                  <a:srgbClr val="08A0D9"/>
                </a:solidFill>
                <a:latin typeface="Calibri"/>
                <a:cs typeface="Calibri"/>
              </a:rPr>
              <a:t>Nottingham,</a:t>
            </a:r>
            <a:r>
              <a:rPr sz="1200" spc="-45" dirty="0">
                <a:solidFill>
                  <a:srgbClr val="08A0D9"/>
                </a:solidFill>
                <a:latin typeface="Calibri"/>
                <a:cs typeface="Calibri"/>
              </a:rPr>
              <a:t> </a:t>
            </a:r>
            <a:r>
              <a:rPr sz="1200" dirty="0">
                <a:solidFill>
                  <a:srgbClr val="08A0D9"/>
                </a:solidFill>
                <a:latin typeface="Calibri"/>
                <a:cs typeface="Calibri"/>
              </a:rPr>
              <a:t>UK </a:t>
            </a:r>
            <a:r>
              <a:rPr sz="1200" spc="-5" dirty="0">
                <a:solidFill>
                  <a:srgbClr val="08A0D9"/>
                </a:solidFill>
                <a:latin typeface="Calibri"/>
                <a:cs typeface="Calibri"/>
              </a:rPr>
              <a:t>(2020)</a:t>
            </a:r>
            <a:endParaRPr sz="1200" dirty="0">
              <a:latin typeface="Calibri"/>
              <a:cs typeface="Calibri"/>
            </a:endParaRPr>
          </a:p>
          <a:p>
            <a:pPr marL="241300" indent="-228600">
              <a:lnSpc>
                <a:spcPct val="100000"/>
              </a:lnSpc>
              <a:spcBef>
                <a:spcPts val="290"/>
              </a:spcBef>
              <a:buAutoNum type="arabicPeriod"/>
              <a:tabLst>
                <a:tab pos="241300" algn="l"/>
              </a:tabLst>
            </a:pPr>
            <a:r>
              <a:rPr sz="1200" spc="-10" dirty="0">
                <a:solidFill>
                  <a:srgbClr val="08A0D9"/>
                </a:solidFill>
                <a:latin typeface="Calibri"/>
                <a:cs typeface="Calibri"/>
              </a:rPr>
              <a:t>Sterksel, </a:t>
            </a:r>
            <a:r>
              <a:rPr sz="1200" spc="-5" dirty="0">
                <a:solidFill>
                  <a:srgbClr val="08A0D9"/>
                </a:solidFill>
                <a:latin typeface="Calibri"/>
                <a:cs typeface="Calibri"/>
              </a:rPr>
              <a:t>Holland</a:t>
            </a:r>
            <a:r>
              <a:rPr sz="1200" spc="-20" dirty="0">
                <a:solidFill>
                  <a:srgbClr val="08A0D9"/>
                </a:solidFill>
                <a:latin typeface="Calibri"/>
                <a:cs typeface="Calibri"/>
              </a:rPr>
              <a:t> </a:t>
            </a:r>
            <a:r>
              <a:rPr sz="1200" spc="-5" dirty="0">
                <a:solidFill>
                  <a:srgbClr val="08A0D9"/>
                </a:solidFill>
                <a:latin typeface="Calibri"/>
                <a:cs typeface="Calibri"/>
              </a:rPr>
              <a:t>(2020)</a:t>
            </a:r>
            <a:endParaRPr sz="1200" dirty="0">
              <a:latin typeface="Calibri"/>
              <a:cs typeface="Calibri"/>
            </a:endParaRPr>
          </a:p>
          <a:p>
            <a:pPr marL="241300" indent="-228600">
              <a:lnSpc>
                <a:spcPct val="100000"/>
              </a:lnSpc>
              <a:spcBef>
                <a:spcPts val="285"/>
              </a:spcBef>
              <a:buAutoNum type="arabicPeriod"/>
              <a:tabLst>
                <a:tab pos="241300" algn="l"/>
              </a:tabLst>
            </a:pPr>
            <a:r>
              <a:rPr sz="1200" dirty="0">
                <a:solidFill>
                  <a:srgbClr val="08A0D9"/>
                </a:solidFill>
                <a:latin typeface="Calibri"/>
                <a:cs typeface="Calibri"/>
              </a:rPr>
              <a:t>Camden,</a:t>
            </a:r>
            <a:r>
              <a:rPr sz="1200" spc="-40" dirty="0">
                <a:solidFill>
                  <a:srgbClr val="08A0D9"/>
                </a:solidFill>
                <a:latin typeface="Calibri"/>
                <a:cs typeface="Calibri"/>
              </a:rPr>
              <a:t> </a:t>
            </a:r>
            <a:r>
              <a:rPr sz="1200" dirty="0">
                <a:solidFill>
                  <a:srgbClr val="08A0D9"/>
                </a:solidFill>
                <a:latin typeface="Calibri"/>
                <a:cs typeface="Calibri"/>
              </a:rPr>
              <a:t>NJ</a:t>
            </a:r>
            <a:r>
              <a:rPr sz="1200" spc="-15" dirty="0">
                <a:solidFill>
                  <a:srgbClr val="08A0D9"/>
                </a:solidFill>
                <a:latin typeface="Calibri"/>
                <a:cs typeface="Calibri"/>
              </a:rPr>
              <a:t> </a:t>
            </a:r>
            <a:r>
              <a:rPr sz="1200" spc="-5" dirty="0">
                <a:solidFill>
                  <a:srgbClr val="08A0D9"/>
                </a:solidFill>
                <a:latin typeface="Calibri"/>
                <a:cs typeface="Calibri"/>
              </a:rPr>
              <a:t>(2019)</a:t>
            </a:r>
            <a:endParaRPr sz="1200" dirty="0">
              <a:latin typeface="Calibri"/>
              <a:cs typeface="Calibri"/>
            </a:endParaRPr>
          </a:p>
          <a:p>
            <a:pPr marL="241300" indent="-228600">
              <a:lnSpc>
                <a:spcPct val="100000"/>
              </a:lnSpc>
              <a:spcBef>
                <a:spcPts val="290"/>
              </a:spcBef>
              <a:buAutoNum type="arabicPeriod"/>
              <a:tabLst>
                <a:tab pos="241300" algn="l"/>
              </a:tabLst>
            </a:pPr>
            <a:r>
              <a:rPr sz="1200" dirty="0">
                <a:solidFill>
                  <a:srgbClr val="08A0D9"/>
                </a:solidFill>
                <a:latin typeface="Calibri"/>
                <a:cs typeface="Calibri"/>
              </a:rPr>
              <a:t>Changi,</a:t>
            </a:r>
            <a:r>
              <a:rPr sz="1200" spc="-45" dirty="0">
                <a:solidFill>
                  <a:srgbClr val="08A0D9"/>
                </a:solidFill>
                <a:latin typeface="Calibri"/>
                <a:cs typeface="Calibri"/>
              </a:rPr>
              <a:t> </a:t>
            </a:r>
            <a:r>
              <a:rPr sz="1200" spc="-5" dirty="0">
                <a:solidFill>
                  <a:srgbClr val="08A0D9"/>
                </a:solidFill>
                <a:latin typeface="Calibri"/>
                <a:cs typeface="Calibri"/>
              </a:rPr>
              <a:t>Singapore</a:t>
            </a:r>
            <a:r>
              <a:rPr sz="1200" spc="-50" dirty="0">
                <a:solidFill>
                  <a:srgbClr val="08A0D9"/>
                </a:solidFill>
                <a:latin typeface="Calibri"/>
                <a:cs typeface="Calibri"/>
              </a:rPr>
              <a:t> </a:t>
            </a:r>
            <a:r>
              <a:rPr sz="1200" spc="-5" dirty="0">
                <a:solidFill>
                  <a:srgbClr val="08A0D9"/>
                </a:solidFill>
                <a:latin typeface="Calibri"/>
                <a:cs typeface="Calibri"/>
              </a:rPr>
              <a:t>(2019)</a:t>
            </a:r>
            <a:endParaRPr sz="1200" dirty="0">
              <a:latin typeface="Calibri"/>
              <a:cs typeface="Calibri"/>
            </a:endParaRPr>
          </a:p>
          <a:p>
            <a:pPr marL="241300" indent="-228600">
              <a:lnSpc>
                <a:spcPct val="100000"/>
              </a:lnSpc>
              <a:spcBef>
                <a:spcPts val="290"/>
              </a:spcBef>
              <a:buAutoNum type="arabicPeriod"/>
              <a:tabLst>
                <a:tab pos="241300" algn="l"/>
              </a:tabLst>
            </a:pPr>
            <a:r>
              <a:rPr sz="1200" spc="-25" dirty="0">
                <a:solidFill>
                  <a:srgbClr val="08A0D9"/>
                </a:solidFill>
                <a:latin typeface="Calibri"/>
                <a:cs typeface="Calibri"/>
              </a:rPr>
              <a:t>Toronto,</a:t>
            </a:r>
            <a:r>
              <a:rPr sz="1200" spc="-40" dirty="0">
                <a:solidFill>
                  <a:srgbClr val="08A0D9"/>
                </a:solidFill>
                <a:latin typeface="Calibri"/>
                <a:cs typeface="Calibri"/>
              </a:rPr>
              <a:t> </a:t>
            </a:r>
            <a:r>
              <a:rPr sz="1200" dirty="0">
                <a:solidFill>
                  <a:srgbClr val="08A0D9"/>
                </a:solidFill>
                <a:latin typeface="Calibri"/>
                <a:cs typeface="Calibri"/>
              </a:rPr>
              <a:t>Canada</a:t>
            </a:r>
            <a:r>
              <a:rPr sz="1200" spc="-40" dirty="0">
                <a:solidFill>
                  <a:srgbClr val="08A0D9"/>
                </a:solidFill>
                <a:latin typeface="Calibri"/>
                <a:cs typeface="Calibri"/>
              </a:rPr>
              <a:t> </a:t>
            </a:r>
            <a:r>
              <a:rPr sz="1200" spc="-5" dirty="0">
                <a:solidFill>
                  <a:srgbClr val="08A0D9"/>
                </a:solidFill>
                <a:latin typeface="Calibri"/>
                <a:cs typeface="Calibri"/>
              </a:rPr>
              <a:t>(2018)</a:t>
            </a:r>
            <a:endParaRPr sz="1200" dirty="0">
              <a:latin typeface="Calibri"/>
              <a:cs typeface="Calibri"/>
            </a:endParaRPr>
          </a:p>
          <a:p>
            <a:pPr marL="241300" indent="-228600">
              <a:lnSpc>
                <a:spcPct val="100000"/>
              </a:lnSpc>
              <a:spcBef>
                <a:spcPts val="290"/>
              </a:spcBef>
              <a:buAutoNum type="arabicPeriod"/>
              <a:tabLst>
                <a:tab pos="241300" algn="l"/>
              </a:tabLst>
            </a:pPr>
            <a:r>
              <a:rPr sz="1200" spc="-5" dirty="0">
                <a:solidFill>
                  <a:srgbClr val="08A0D9"/>
                </a:solidFill>
                <a:latin typeface="Calibri"/>
                <a:cs typeface="Calibri"/>
              </a:rPr>
              <a:t>Limassol,</a:t>
            </a:r>
            <a:r>
              <a:rPr sz="1200" spc="-10" dirty="0">
                <a:solidFill>
                  <a:srgbClr val="08A0D9"/>
                </a:solidFill>
                <a:latin typeface="Calibri"/>
                <a:cs typeface="Calibri"/>
              </a:rPr>
              <a:t> </a:t>
            </a:r>
            <a:r>
              <a:rPr sz="1200" spc="-5" dirty="0">
                <a:solidFill>
                  <a:srgbClr val="08A0D9"/>
                </a:solidFill>
                <a:latin typeface="Calibri"/>
                <a:cs typeface="Calibri"/>
              </a:rPr>
              <a:t>Cyprus</a:t>
            </a:r>
            <a:r>
              <a:rPr sz="1200" spc="-40" dirty="0">
                <a:solidFill>
                  <a:srgbClr val="08A0D9"/>
                </a:solidFill>
                <a:latin typeface="Calibri"/>
                <a:cs typeface="Calibri"/>
              </a:rPr>
              <a:t> </a:t>
            </a:r>
            <a:r>
              <a:rPr sz="1200" spc="-5" dirty="0">
                <a:solidFill>
                  <a:srgbClr val="08A0D9"/>
                </a:solidFill>
                <a:latin typeface="Calibri"/>
                <a:cs typeface="Calibri"/>
              </a:rPr>
              <a:t>(2017)</a:t>
            </a:r>
            <a:endParaRPr sz="1200" dirty="0">
              <a:latin typeface="Calibri"/>
              <a:cs typeface="Calibri"/>
            </a:endParaRPr>
          </a:p>
          <a:p>
            <a:pPr marL="241300" indent="-228600">
              <a:lnSpc>
                <a:spcPct val="100000"/>
              </a:lnSpc>
              <a:spcBef>
                <a:spcPts val="285"/>
              </a:spcBef>
              <a:buAutoNum type="arabicPeriod"/>
              <a:tabLst>
                <a:tab pos="241300" algn="l"/>
              </a:tabLst>
            </a:pPr>
            <a:r>
              <a:rPr sz="1200" dirty="0">
                <a:solidFill>
                  <a:srgbClr val="08A0D9"/>
                </a:solidFill>
                <a:latin typeface="Calibri"/>
                <a:cs typeface="Calibri"/>
              </a:rPr>
              <a:t>Ulu</a:t>
            </a:r>
            <a:r>
              <a:rPr sz="1200" spc="-20" dirty="0">
                <a:solidFill>
                  <a:srgbClr val="08A0D9"/>
                </a:solidFill>
                <a:latin typeface="Calibri"/>
                <a:cs typeface="Calibri"/>
              </a:rPr>
              <a:t> </a:t>
            </a:r>
            <a:r>
              <a:rPr sz="1200" spc="-5" dirty="0">
                <a:solidFill>
                  <a:srgbClr val="08A0D9"/>
                </a:solidFill>
                <a:latin typeface="Calibri"/>
                <a:cs typeface="Calibri"/>
              </a:rPr>
              <a:t>Pandan,</a:t>
            </a:r>
            <a:r>
              <a:rPr sz="1200" spc="-45" dirty="0">
                <a:solidFill>
                  <a:srgbClr val="08A0D9"/>
                </a:solidFill>
                <a:latin typeface="Calibri"/>
                <a:cs typeface="Calibri"/>
              </a:rPr>
              <a:t> </a:t>
            </a:r>
            <a:r>
              <a:rPr sz="1200" spc="-5" dirty="0">
                <a:solidFill>
                  <a:srgbClr val="08A0D9"/>
                </a:solidFill>
                <a:latin typeface="Calibri"/>
                <a:cs typeface="Calibri"/>
              </a:rPr>
              <a:t>Singapore</a:t>
            </a:r>
            <a:r>
              <a:rPr sz="1200" spc="-40" dirty="0">
                <a:solidFill>
                  <a:srgbClr val="08A0D9"/>
                </a:solidFill>
                <a:latin typeface="Calibri"/>
                <a:cs typeface="Calibri"/>
              </a:rPr>
              <a:t> </a:t>
            </a:r>
            <a:r>
              <a:rPr sz="1200" spc="-5" dirty="0">
                <a:solidFill>
                  <a:srgbClr val="08A0D9"/>
                </a:solidFill>
                <a:latin typeface="Calibri"/>
                <a:cs typeface="Calibri"/>
              </a:rPr>
              <a:t>(2016)</a:t>
            </a:r>
            <a:endParaRPr sz="1200" dirty="0">
              <a:latin typeface="Calibri"/>
              <a:cs typeface="Calibri"/>
            </a:endParaRPr>
          </a:p>
          <a:p>
            <a:pPr>
              <a:lnSpc>
                <a:spcPct val="100000"/>
              </a:lnSpc>
              <a:buAutoNum type="arabicPeriod"/>
            </a:pPr>
            <a:endParaRPr sz="1650" dirty="0">
              <a:latin typeface="Calibri"/>
              <a:cs typeface="Calibri"/>
            </a:endParaRPr>
          </a:p>
          <a:p>
            <a:pPr marL="12700">
              <a:lnSpc>
                <a:spcPct val="100000"/>
              </a:lnSpc>
            </a:pPr>
            <a:r>
              <a:rPr sz="1200" spc="65" dirty="0">
                <a:solidFill>
                  <a:srgbClr val="83BC49"/>
                </a:solidFill>
                <a:latin typeface="Calibri"/>
                <a:cs typeface="Calibri"/>
              </a:rPr>
              <a:t>SALE</a:t>
            </a:r>
            <a:endParaRPr sz="1200" dirty="0">
              <a:latin typeface="Calibri"/>
              <a:cs typeface="Calibri"/>
            </a:endParaRPr>
          </a:p>
          <a:p>
            <a:pPr marL="12700" marR="404495">
              <a:lnSpc>
                <a:spcPct val="120000"/>
              </a:lnSpc>
              <a:spcBef>
                <a:spcPts val="5"/>
              </a:spcBef>
              <a:buAutoNum type="arabicPeriod" startAt="8"/>
              <a:tabLst>
                <a:tab pos="241300" algn="l"/>
              </a:tabLst>
            </a:pPr>
            <a:r>
              <a:rPr sz="1200" spc="-5" dirty="0">
                <a:solidFill>
                  <a:srgbClr val="83BC49"/>
                </a:solidFill>
                <a:latin typeface="Calibri"/>
                <a:cs typeface="Calibri"/>
              </a:rPr>
              <a:t>South San </a:t>
            </a:r>
            <a:r>
              <a:rPr sz="1200" spc="-10" dirty="0">
                <a:solidFill>
                  <a:srgbClr val="83BC49"/>
                </a:solidFill>
                <a:latin typeface="Calibri"/>
                <a:cs typeface="Calibri"/>
              </a:rPr>
              <a:t>Francisco, </a:t>
            </a:r>
            <a:r>
              <a:rPr sz="1200" spc="-5" dirty="0">
                <a:solidFill>
                  <a:srgbClr val="83BC49"/>
                </a:solidFill>
                <a:latin typeface="Calibri"/>
                <a:cs typeface="Calibri"/>
              </a:rPr>
              <a:t>CA (2021) </a:t>
            </a:r>
            <a:r>
              <a:rPr sz="1200" spc="-260" dirty="0">
                <a:solidFill>
                  <a:srgbClr val="83BC49"/>
                </a:solidFill>
                <a:latin typeface="Calibri"/>
                <a:cs typeface="Calibri"/>
              </a:rPr>
              <a:t> </a:t>
            </a:r>
            <a:r>
              <a:rPr sz="1200" dirty="0">
                <a:solidFill>
                  <a:srgbClr val="83BC49"/>
                </a:solidFill>
                <a:latin typeface="Calibri"/>
                <a:cs typeface="Calibri"/>
              </a:rPr>
              <a:t>9.</a:t>
            </a:r>
            <a:r>
              <a:rPr sz="1200" spc="65" dirty="0">
                <a:solidFill>
                  <a:srgbClr val="83BC49"/>
                </a:solidFill>
                <a:latin typeface="Calibri"/>
                <a:cs typeface="Calibri"/>
              </a:rPr>
              <a:t> </a:t>
            </a:r>
            <a:r>
              <a:rPr sz="1200" spc="-5" dirty="0">
                <a:solidFill>
                  <a:srgbClr val="83BC49"/>
                </a:solidFill>
                <a:latin typeface="Calibri"/>
                <a:cs typeface="Calibri"/>
              </a:rPr>
              <a:t>Dagenham,</a:t>
            </a:r>
            <a:r>
              <a:rPr sz="1200" spc="-25" dirty="0">
                <a:solidFill>
                  <a:srgbClr val="83BC49"/>
                </a:solidFill>
                <a:latin typeface="Calibri"/>
                <a:cs typeface="Calibri"/>
              </a:rPr>
              <a:t> </a:t>
            </a:r>
            <a:r>
              <a:rPr sz="1200" dirty="0">
                <a:solidFill>
                  <a:srgbClr val="83BC49"/>
                </a:solidFill>
                <a:latin typeface="Calibri"/>
                <a:cs typeface="Calibri"/>
              </a:rPr>
              <a:t>UK</a:t>
            </a:r>
            <a:r>
              <a:rPr sz="1200" spc="-5" dirty="0">
                <a:solidFill>
                  <a:srgbClr val="83BC49"/>
                </a:solidFill>
                <a:latin typeface="Calibri"/>
                <a:cs typeface="Calibri"/>
              </a:rPr>
              <a:t> (2013,</a:t>
            </a:r>
            <a:r>
              <a:rPr sz="1200" dirty="0">
                <a:solidFill>
                  <a:srgbClr val="83BC49"/>
                </a:solidFill>
                <a:latin typeface="Calibri"/>
                <a:cs typeface="Calibri"/>
              </a:rPr>
              <a:t> 2020)</a:t>
            </a:r>
            <a:endParaRPr sz="1200" dirty="0">
              <a:latin typeface="Calibri"/>
              <a:cs typeface="Calibri"/>
            </a:endParaRPr>
          </a:p>
          <a:p>
            <a:pPr marL="241300" indent="-228600">
              <a:lnSpc>
                <a:spcPct val="100000"/>
              </a:lnSpc>
              <a:spcBef>
                <a:spcPts val="285"/>
              </a:spcBef>
              <a:buAutoNum type="arabicPeriod" startAt="10"/>
              <a:tabLst>
                <a:tab pos="241300" algn="l"/>
              </a:tabLst>
            </a:pPr>
            <a:r>
              <a:rPr sz="1200" spc="-5" dirty="0">
                <a:solidFill>
                  <a:srgbClr val="83BC49"/>
                </a:solidFill>
                <a:latin typeface="Calibri"/>
                <a:cs typeface="Calibri"/>
              </a:rPr>
              <a:t>Gordemitz,</a:t>
            </a:r>
            <a:r>
              <a:rPr sz="1200" spc="-30" dirty="0">
                <a:solidFill>
                  <a:srgbClr val="83BC49"/>
                </a:solidFill>
                <a:latin typeface="Calibri"/>
                <a:cs typeface="Calibri"/>
              </a:rPr>
              <a:t> </a:t>
            </a:r>
            <a:r>
              <a:rPr sz="1200" spc="-5" dirty="0">
                <a:solidFill>
                  <a:srgbClr val="83BC49"/>
                </a:solidFill>
                <a:latin typeface="Calibri"/>
                <a:cs typeface="Calibri"/>
              </a:rPr>
              <a:t>Germany</a:t>
            </a:r>
            <a:r>
              <a:rPr sz="1200" spc="-15" dirty="0">
                <a:solidFill>
                  <a:srgbClr val="83BC49"/>
                </a:solidFill>
                <a:latin typeface="Calibri"/>
                <a:cs typeface="Calibri"/>
              </a:rPr>
              <a:t> </a:t>
            </a:r>
            <a:r>
              <a:rPr sz="1200" spc="-5" dirty="0">
                <a:solidFill>
                  <a:srgbClr val="83BC49"/>
                </a:solidFill>
                <a:latin typeface="Calibri"/>
                <a:cs typeface="Calibri"/>
              </a:rPr>
              <a:t>(2020)</a:t>
            </a:r>
            <a:endParaRPr sz="1200" dirty="0">
              <a:latin typeface="Calibri"/>
              <a:cs typeface="Calibri"/>
            </a:endParaRPr>
          </a:p>
          <a:p>
            <a:pPr marL="241300" indent="-228600">
              <a:lnSpc>
                <a:spcPct val="100000"/>
              </a:lnSpc>
              <a:spcBef>
                <a:spcPts val="290"/>
              </a:spcBef>
              <a:buAutoNum type="arabicPeriod" startAt="10"/>
              <a:tabLst>
                <a:tab pos="241300" algn="l"/>
              </a:tabLst>
            </a:pPr>
            <a:r>
              <a:rPr sz="1200" dirty="0">
                <a:solidFill>
                  <a:srgbClr val="83BC49"/>
                </a:solidFill>
                <a:latin typeface="Calibri"/>
                <a:cs typeface="Calibri"/>
              </a:rPr>
              <a:t>Sun</a:t>
            </a:r>
            <a:r>
              <a:rPr sz="1200" spc="-40" dirty="0">
                <a:solidFill>
                  <a:srgbClr val="83BC49"/>
                </a:solidFill>
                <a:latin typeface="Calibri"/>
                <a:cs typeface="Calibri"/>
              </a:rPr>
              <a:t> </a:t>
            </a:r>
            <a:r>
              <a:rPr sz="1200" spc="-25" dirty="0">
                <a:solidFill>
                  <a:srgbClr val="83BC49"/>
                </a:solidFill>
                <a:latin typeface="Calibri"/>
                <a:cs typeface="Calibri"/>
              </a:rPr>
              <a:t>Valley,</a:t>
            </a:r>
            <a:r>
              <a:rPr sz="1200" spc="-30" dirty="0">
                <a:solidFill>
                  <a:srgbClr val="83BC49"/>
                </a:solidFill>
                <a:latin typeface="Calibri"/>
                <a:cs typeface="Calibri"/>
              </a:rPr>
              <a:t> </a:t>
            </a:r>
            <a:r>
              <a:rPr sz="1200" spc="-5" dirty="0">
                <a:solidFill>
                  <a:srgbClr val="83BC49"/>
                </a:solidFill>
                <a:latin typeface="Calibri"/>
                <a:cs typeface="Calibri"/>
              </a:rPr>
              <a:t>CA</a:t>
            </a:r>
            <a:r>
              <a:rPr sz="1200" spc="-10" dirty="0">
                <a:solidFill>
                  <a:srgbClr val="83BC49"/>
                </a:solidFill>
                <a:latin typeface="Calibri"/>
                <a:cs typeface="Calibri"/>
              </a:rPr>
              <a:t> </a:t>
            </a:r>
            <a:r>
              <a:rPr sz="1200" spc="-5" dirty="0">
                <a:solidFill>
                  <a:srgbClr val="83BC49"/>
                </a:solidFill>
                <a:latin typeface="Calibri"/>
                <a:cs typeface="Calibri"/>
              </a:rPr>
              <a:t>(2020)</a:t>
            </a:r>
            <a:endParaRPr sz="1200" dirty="0">
              <a:latin typeface="Calibri"/>
              <a:cs typeface="Calibri"/>
            </a:endParaRPr>
          </a:p>
          <a:p>
            <a:pPr marL="241300" indent="-228600">
              <a:lnSpc>
                <a:spcPct val="100000"/>
              </a:lnSpc>
              <a:spcBef>
                <a:spcPts val="290"/>
              </a:spcBef>
              <a:buAutoNum type="arabicPeriod" startAt="10"/>
              <a:tabLst>
                <a:tab pos="241300" algn="l"/>
              </a:tabLst>
            </a:pPr>
            <a:r>
              <a:rPr sz="1200" spc="-5" dirty="0">
                <a:solidFill>
                  <a:srgbClr val="83BC49"/>
                </a:solidFill>
                <a:latin typeface="Calibri"/>
                <a:cs typeface="Calibri"/>
              </a:rPr>
              <a:t>San</a:t>
            </a:r>
            <a:r>
              <a:rPr sz="1200" spc="-20" dirty="0">
                <a:solidFill>
                  <a:srgbClr val="83BC49"/>
                </a:solidFill>
                <a:latin typeface="Calibri"/>
                <a:cs typeface="Calibri"/>
              </a:rPr>
              <a:t> </a:t>
            </a:r>
            <a:r>
              <a:rPr sz="1200" spc="-5" dirty="0">
                <a:solidFill>
                  <a:srgbClr val="83BC49"/>
                </a:solidFill>
                <a:latin typeface="Calibri"/>
                <a:cs typeface="Calibri"/>
              </a:rPr>
              <a:t>Carlos,</a:t>
            </a:r>
            <a:r>
              <a:rPr sz="1200" spc="-20" dirty="0">
                <a:solidFill>
                  <a:srgbClr val="83BC49"/>
                </a:solidFill>
                <a:latin typeface="Calibri"/>
                <a:cs typeface="Calibri"/>
              </a:rPr>
              <a:t> </a:t>
            </a:r>
            <a:r>
              <a:rPr sz="1200" spc="-5" dirty="0">
                <a:solidFill>
                  <a:srgbClr val="83BC49"/>
                </a:solidFill>
                <a:latin typeface="Calibri"/>
                <a:cs typeface="Calibri"/>
              </a:rPr>
              <a:t>CA</a:t>
            </a:r>
            <a:r>
              <a:rPr sz="1200" spc="-15" dirty="0">
                <a:solidFill>
                  <a:srgbClr val="83BC49"/>
                </a:solidFill>
                <a:latin typeface="Calibri"/>
                <a:cs typeface="Calibri"/>
              </a:rPr>
              <a:t> </a:t>
            </a:r>
            <a:r>
              <a:rPr sz="1200" spc="-5" dirty="0">
                <a:solidFill>
                  <a:srgbClr val="83BC49"/>
                </a:solidFill>
                <a:latin typeface="Calibri"/>
                <a:cs typeface="Calibri"/>
              </a:rPr>
              <a:t>(2020)</a:t>
            </a:r>
            <a:endParaRPr sz="1200" dirty="0">
              <a:latin typeface="Calibri"/>
              <a:cs typeface="Calibri"/>
            </a:endParaRPr>
          </a:p>
          <a:p>
            <a:pPr marL="241300" indent="-228600">
              <a:lnSpc>
                <a:spcPct val="100000"/>
              </a:lnSpc>
              <a:spcBef>
                <a:spcPts val="290"/>
              </a:spcBef>
              <a:buAutoNum type="arabicPeriod" startAt="10"/>
              <a:tabLst>
                <a:tab pos="241300" algn="l"/>
              </a:tabLst>
            </a:pPr>
            <a:r>
              <a:rPr sz="1200" spc="-30" dirty="0">
                <a:solidFill>
                  <a:srgbClr val="83BC49"/>
                </a:solidFill>
                <a:latin typeface="Calibri"/>
                <a:cs typeface="Calibri"/>
              </a:rPr>
              <a:t>Warsaw,</a:t>
            </a:r>
            <a:r>
              <a:rPr sz="1200" spc="-10" dirty="0">
                <a:solidFill>
                  <a:srgbClr val="83BC49"/>
                </a:solidFill>
                <a:latin typeface="Calibri"/>
                <a:cs typeface="Calibri"/>
              </a:rPr>
              <a:t> </a:t>
            </a:r>
            <a:r>
              <a:rPr sz="1200" dirty="0">
                <a:solidFill>
                  <a:srgbClr val="83BC49"/>
                </a:solidFill>
                <a:latin typeface="Calibri"/>
                <a:cs typeface="Calibri"/>
              </a:rPr>
              <a:t>NC</a:t>
            </a:r>
            <a:r>
              <a:rPr sz="1200" spc="-35" dirty="0">
                <a:solidFill>
                  <a:srgbClr val="83BC49"/>
                </a:solidFill>
                <a:latin typeface="Calibri"/>
                <a:cs typeface="Calibri"/>
              </a:rPr>
              <a:t> </a:t>
            </a:r>
            <a:r>
              <a:rPr sz="1200" spc="-5" dirty="0">
                <a:solidFill>
                  <a:srgbClr val="83BC49"/>
                </a:solidFill>
                <a:latin typeface="Calibri"/>
                <a:cs typeface="Calibri"/>
              </a:rPr>
              <a:t>(2020)</a:t>
            </a:r>
            <a:endParaRPr sz="1200" dirty="0">
              <a:latin typeface="Calibri"/>
              <a:cs typeface="Calibri"/>
            </a:endParaRPr>
          </a:p>
          <a:p>
            <a:pPr marL="241300" indent="-228600">
              <a:lnSpc>
                <a:spcPct val="100000"/>
              </a:lnSpc>
              <a:spcBef>
                <a:spcPts val="285"/>
              </a:spcBef>
              <a:buAutoNum type="arabicPeriod" startAt="10"/>
              <a:tabLst>
                <a:tab pos="241300" algn="l"/>
              </a:tabLst>
            </a:pPr>
            <a:r>
              <a:rPr sz="1200" spc="-5" dirty="0">
                <a:solidFill>
                  <a:srgbClr val="83BC49"/>
                </a:solidFill>
                <a:latin typeface="Calibri"/>
                <a:cs typeface="Calibri"/>
              </a:rPr>
              <a:t>Distell</a:t>
            </a:r>
            <a:r>
              <a:rPr sz="1200" spc="-15" dirty="0">
                <a:solidFill>
                  <a:srgbClr val="83BC49"/>
                </a:solidFill>
                <a:latin typeface="Calibri"/>
                <a:cs typeface="Calibri"/>
              </a:rPr>
              <a:t> </a:t>
            </a:r>
            <a:r>
              <a:rPr sz="1200" spc="-20" dirty="0">
                <a:solidFill>
                  <a:srgbClr val="83BC49"/>
                </a:solidFill>
                <a:latin typeface="Calibri"/>
                <a:cs typeface="Calibri"/>
              </a:rPr>
              <a:t>Worcester,</a:t>
            </a:r>
            <a:r>
              <a:rPr sz="1200" spc="-25" dirty="0">
                <a:solidFill>
                  <a:srgbClr val="83BC49"/>
                </a:solidFill>
                <a:latin typeface="Calibri"/>
                <a:cs typeface="Calibri"/>
              </a:rPr>
              <a:t> </a:t>
            </a:r>
            <a:r>
              <a:rPr sz="1200" spc="-5" dirty="0">
                <a:solidFill>
                  <a:srgbClr val="83BC49"/>
                </a:solidFill>
                <a:latin typeface="Calibri"/>
                <a:cs typeface="Calibri"/>
              </a:rPr>
              <a:t>South</a:t>
            </a:r>
            <a:r>
              <a:rPr sz="1200" spc="-20" dirty="0">
                <a:solidFill>
                  <a:srgbClr val="83BC49"/>
                </a:solidFill>
                <a:latin typeface="Calibri"/>
                <a:cs typeface="Calibri"/>
              </a:rPr>
              <a:t> </a:t>
            </a:r>
            <a:r>
              <a:rPr sz="1200" spc="-5" dirty="0">
                <a:solidFill>
                  <a:srgbClr val="83BC49"/>
                </a:solidFill>
                <a:latin typeface="Calibri"/>
                <a:cs typeface="Calibri"/>
              </a:rPr>
              <a:t>Africa</a:t>
            </a:r>
            <a:r>
              <a:rPr sz="1200" spc="-20" dirty="0">
                <a:solidFill>
                  <a:srgbClr val="83BC49"/>
                </a:solidFill>
                <a:latin typeface="Calibri"/>
                <a:cs typeface="Calibri"/>
              </a:rPr>
              <a:t> </a:t>
            </a:r>
            <a:r>
              <a:rPr sz="1200" spc="-5" dirty="0">
                <a:solidFill>
                  <a:srgbClr val="83BC49"/>
                </a:solidFill>
                <a:latin typeface="Calibri"/>
                <a:cs typeface="Calibri"/>
              </a:rPr>
              <a:t>(2019)</a:t>
            </a:r>
            <a:endParaRPr sz="1200" dirty="0">
              <a:latin typeface="Calibri"/>
              <a:cs typeface="Calibri"/>
            </a:endParaRPr>
          </a:p>
          <a:p>
            <a:pPr marL="241300" indent="-228600">
              <a:lnSpc>
                <a:spcPct val="100000"/>
              </a:lnSpc>
              <a:spcBef>
                <a:spcPts val="290"/>
              </a:spcBef>
              <a:buAutoNum type="arabicPeriod" startAt="10"/>
              <a:tabLst>
                <a:tab pos="241300" algn="l"/>
              </a:tabLst>
            </a:pPr>
            <a:r>
              <a:rPr sz="1200" spc="-20" dirty="0">
                <a:solidFill>
                  <a:srgbClr val="83BC49"/>
                </a:solidFill>
                <a:latin typeface="Calibri"/>
                <a:cs typeface="Calibri"/>
              </a:rPr>
              <a:t>Yabu,</a:t>
            </a:r>
            <a:r>
              <a:rPr sz="1200" spc="-40" dirty="0">
                <a:solidFill>
                  <a:srgbClr val="83BC49"/>
                </a:solidFill>
                <a:latin typeface="Calibri"/>
                <a:cs typeface="Calibri"/>
              </a:rPr>
              <a:t> </a:t>
            </a:r>
            <a:r>
              <a:rPr sz="1200" dirty="0">
                <a:solidFill>
                  <a:srgbClr val="83BC49"/>
                </a:solidFill>
                <a:latin typeface="Calibri"/>
                <a:cs typeface="Calibri"/>
              </a:rPr>
              <a:t>Japan</a:t>
            </a:r>
            <a:r>
              <a:rPr sz="1200" spc="-20" dirty="0">
                <a:solidFill>
                  <a:srgbClr val="83BC49"/>
                </a:solidFill>
                <a:latin typeface="Calibri"/>
                <a:cs typeface="Calibri"/>
              </a:rPr>
              <a:t> </a:t>
            </a:r>
            <a:r>
              <a:rPr sz="1200" spc="-5" dirty="0">
                <a:solidFill>
                  <a:srgbClr val="83BC49"/>
                </a:solidFill>
                <a:latin typeface="Calibri"/>
                <a:cs typeface="Calibri"/>
              </a:rPr>
              <a:t>(2018)</a:t>
            </a:r>
            <a:endParaRPr sz="1200" dirty="0">
              <a:latin typeface="Calibri"/>
              <a:cs typeface="Calibri"/>
            </a:endParaRPr>
          </a:p>
          <a:p>
            <a:pPr marL="241300" indent="-228600">
              <a:lnSpc>
                <a:spcPct val="100000"/>
              </a:lnSpc>
              <a:spcBef>
                <a:spcPts val="285"/>
              </a:spcBef>
              <a:buAutoNum type="arabicPeriod" startAt="10"/>
              <a:tabLst>
                <a:tab pos="241300" algn="l"/>
              </a:tabLst>
            </a:pPr>
            <a:r>
              <a:rPr sz="1200" dirty="0">
                <a:solidFill>
                  <a:srgbClr val="83BC49"/>
                </a:solidFill>
                <a:latin typeface="Calibri"/>
                <a:cs typeface="Calibri"/>
              </a:rPr>
              <a:t>Shenzhen,</a:t>
            </a:r>
            <a:r>
              <a:rPr sz="1200" spc="-60" dirty="0">
                <a:solidFill>
                  <a:srgbClr val="83BC49"/>
                </a:solidFill>
                <a:latin typeface="Calibri"/>
                <a:cs typeface="Calibri"/>
              </a:rPr>
              <a:t> </a:t>
            </a:r>
            <a:r>
              <a:rPr sz="1200" dirty="0">
                <a:solidFill>
                  <a:srgbClr val="83BC49"/>
                </a:solidFill>
                <a:latin typeface="Calibri"/>
                <a:cs typeface="Calibri"/>
              </a:rPr>
              <a:t>China</a:t>
            </a:r>
            <a:r>
              <a:rPr sz="1200" spc="-40" dirty="0">
                <a:solidFill>
                  <a:srgbClr val="83BC49"/>
                </a:solidFill>
                <a:latin typeface="Calibri"/>
                <a:cs typeface="Calibri"/>
              </a:rPr>
              <a:t> </a:t>
            </a:r>
            <a:r>
              <a:rPr sz="1200" spc="-5" dirty="0">
                <a:solidFill>
                  <a:srgbClr val="83BC49"/>
                </a:solidFill>
                <a:latin typeface="Calibri"/>
                <a:cs typeface="Calibri"/>
              </a:rPr>
              <a:t>(2018)</a:t>
            </a:r>
            <a:endParaRPr sz="1200" dirty="0">
              <a:latin typeface="Calibri"/>
              <a:cs typeface="Calibri"/>
            </a:endParaRPr>
          </a:p>
          <a:p>
            <a:pPr marL="241300" indent="-228600">
              <a:lnSpc>
                <a:spcPct val="100000"/>
              </a:lnSpc>
              <a:spcBef>
                <a:spcPts val="290"/>
              </a:spcBef>
              <a:buAutoNum type="arabicPeriod" startAt="10"/>
              <a:tabLst>
                <a:tab pos="241300" algn="l"/>
              </a:tabLst>
            </a:pPr>
            <a:r>
              <a:rPr sz="1200" spc="-15" dirty="0">
                <a:solidFill>
                  <a:srgbClr val="83BC49"/>
                </a:solidFill>
                <a:latin typeface="Calibri"/>
                <a:cs typeface="Calibri"/>
              </a:rPr>
              <a:t>Venta</a:t>
            </a:r>
            <a:r>
              <a:rPr sz="1200" spc="-45" dirty="0">
                <a:solidFill>
                  <a:srgbClr val="83BC49"/>
                </a:solidFill>
                <a:latin typeface="Calibri"/>
                <a:cs typeface="Calibri"/>
              </a:rPr>
              <a:t> </a:t>
            </a:r>
            <a:r>
              <a:rPr sz="1200" dirty="0">
                <a:solidFill>
                  <a:srgbClr val="83BC49"/>
                </a:solidFill>
                <a:latin typeface="Calibri"/>
                <a:cs typeface="Calibri"/>
              </a:rPr>
              <a:t>De</a:t>
            </a:r>
            <a:r>
              <a:rPr sz="1200" spc="-10" dirty="0">
                <a:solidFill>
                  <a:srgbClr val="83BC49"/>
                </a:solidFill>
                <a:latin typeface="Calibri"/>
                <a:cs typeface="Calibri"/>
              </a:rPr>
              <a:t> </a:t>
            </a:r>
            <a:r>
              <a:rPr sz="1200" spc="-5" dirty="0">
                <a:solidFill>
                  <a:srgbClr val="83BC49"/>
                </a:solidFill>
                <a:latin typeface="Calibri"/>
                <a:cs typeface="Calibri"/>
              </a:rPr>
              <a:t>Banos, </a:t>
            </a:r>
            <a:r>
              <a:rPr sz="1200" dirty="0">
                <a:solidFill>
                  <a:srgbClr val="83BC49"/>
                </a:solidFill>
                <a:latin typeface="Calibri"/>
                <a:cs typeface="Calibri"/>
              </a:rPr>
              <a:t>Spain</a:t>
            </a:r>
            <a:r>
              <a:rPr sz="1200" spc="-40" dirty="0">
                <a:solidFill>
                  <a:srgbClr val="83BC49"/>
                </a:solidFill>
                <a:latin typeface="Calibri"/>
                <a:cs typeface="Calibri"/>
              </a:rPr>
              <a:t> </a:t>
            </a:r>
            <a:r>
              <a:rPr sz="1200" spc="-5" dirty="0">
                <a:solidFill>
                  <a:srgbClr val="83BC49"/>
                </a:solidFill>
                <a:latin typeface="Calibri"/>
                <a:cs typeface="Calibri"/>
              </a:rPr>
              <a:t>(2018)</a:t>
            </a:r>
            <a:endParaRPr sz="1200" dirty="0">
              <a:latin typeface="Calibri"/>
              <a:cs typeface="Calibri"/>
            </a:endParaRPr>
          </a:p>
          <a:p>
            <a:pPr marL="241300" indent="-228600">
              <a:lnSpc>
                <a:spcPct val="100000"/>
              </a:lnSpc>
              <a:spcBef>
                <a:spcPts val="290"/>
              </a:spcBef>
              <a:buAutoNum type="arabicPeriod" startAt="10"/>
              <a:tabLst>
                <a:tab pos="241300" algn="l"/>
              </a:tabLst>
            </a:pPr>
            <a:r>
              <a:rPr sz="1200" dirty="0">
                <a:solidFill>
                  <a:srgbClr val="83BC49"/>
                </a:solidFill>
                <a:latin typeface="Calibri"/>
                <a:cs typeface="Calibri"/>
              </a:rPr>
              <a:t>Goa,</a:t>
            </a:r>
            <a:r>
              <a:rPr sz="1200" spc="-20" dirty="0">
                <a:solidFill>
                  <a:srgbClr val="83BC49"/>
                </a:solidFill>
                <a:latin typeface="Calibri"/>
                <a:cs typeface="Calibri"/>
              </a:rPr>
              <a:t> </a:t>
            </a:r>
            <a:r>
              <a:rPr sz="1200" dirty="0">
                <a:solidFill>
                  <a:srgbClr val="83BC49"/>
                </a:solidFill>
                <a:latin typeface="Calibri"/>
                <a:cs typeface="Calibri"/>
              </a:rPr>
              <a:t>India</a:t>
            </a:r>
            <a:r>
              <a:rPr sz="1200" spc="-40" dirty="0">
                <a:solidFill>
                  <a:srgbClr val="83BC49"/>
                </a:solidFill>
                <a:latin typeface="Calibri"/>
                <a:cs typeface="Calibri"/>
              </a:rPr>
              <a:t> </a:t>
            </a:r>
            <a:r>
              <a:rPr sz="1200" spc="-5" dirty="0">
                <a:solidFill>
                  <a:srgbClr val="83BC49"/>
                </a:solidFill>
                <a:latin typeface="Calibri"/>
                <a:cs typeface="Calibri"/>
              </a:rPr>
              <a:t>(2016)</a:t>
            </a:r>
            <a:endParaRPr sz="1200" dirty="0">
              <a:latin typeface="Calibri"/>
              <a:cs typeface="Calibri"/>
            </a:endParaRPr>
          </a:p>
          <a:p>
            <a:pPr marL="241300" indent="-228600">
              <a:lnSpc>
                <a:spcPct val="100000"/>
              </a:lnSpc>
              <a:spcBef>
                <a:spcPts val="290"/>
              </a:spcBef>
              <a:buAutoNum type="arabicPeriod" startAt="10"/>
              <a:tabLst>
                <a:tab pos="241300" algn="l"/>
              </a:tabLst>
            </a:pPr>
            <a:r>
              <a:rPr sz="1200" spc="-5" dirty="0">
                <a:solidFill>
                  <a:srgbClr val="83BC49"/>
                </a:solidFill>
                <a:latin typeface="Calibri"/>
                <a:cs typeface="Calibri"/>
              </a:rPr>
              <a:t>Viareggio,</a:t>
            </a:r>
            <a:r>
              <a:rPr sz="1200" spc="-35" dirty="0">
                <a:solidFill>
                  <a:srgbClr val="83BC49"/>
                </a:solidFill>
                <a:latin typeface="Calibri"/>
                <a:cs typeface="Calibri"/>
              </a:rPr>
              <a:t> </a:t>
            </a:r>
            <a:r>
              <a:rPr sz="1200" spc="-5" dirty="0">
                <a:solidFill>
                  <a:srgbClr val="83BC49"/>
                </a:solidFill>
                <a:latin typeface="Calibri"/>
                <a:cs typeface="Calibri"/>
              </a:rPr>
              <a:t>Italy</a:t>
            </a:r>
            <a:r>
              <a:rPr sz="1200" spc="-20" dirty="0">
                <a:solidFill>
                  <a:srgbClr val="83BC49"/>
                </a:solidFill>
                <a:latin typeface="Calibri"/>
                <a:cs typeface="Calibri"/>
              </a:rPr>
              <a:t> </a:t>
            </a:r>
            <a:r>
              <a:rPr sz="1200" spc="-5" dirty="0">
                <a:solidFill>
                  <a:srgbClr val="83BC49"/>
                </a:solidFill>
                <a:latin typeface="Calibri"/>
                <a:cs typeface="Calibri"/>
              </a:rPr>
              <a:t>(2016)</a:t>
            </a:r>
            <a:endParaRPr sz="1200" dirty="0">
              <a:latin typeface="Calibri"/>
              <a:cs typeface="Calibri"/>
            </a:endParaRPr>
          </a:p>
          <a:p>
            <a:pPr marL="241300" indent="-228600">
              <a:lnSpc>
                <a:spcPct val="100000"/>
              </a:lnSpc>
              <a:spcBef>
                <a:spcPts val="285"/>
              </a:spcBef>
              <a:buAutoNum type="arabicPeriod" startAt="10"/>
              <a:tabLst>
                <a:tab pos="241300" algn="l"/>
              </a:tabLst>
            </a:pPr>
            <a:r>
              <a:rPr sz="1200" spc="-5" dirty="0">
                <a:solidFill>
                  <a:srgbClr val="83BC49"/>
                </a:solidFill>
                <a:latin typeface="Calibri"/>
                <a:cs typeface="Calibri"/>
              </a:rPr>
              <a:t>Victorville,</a:t>
            </a:r>
            <a:r>
              <a:rPr sz="1200" spc="-30" dirty="0">
                <a:solidFill>
                  <a:srgbClr val="83BC49"/>
                </a:solidFill>
                <a:latin typeface="Calibri"/>
                <a:cs typeface="Calibri"/>
              </a:rPr>
              <a:t> </a:t>
            </a:r>
            <a:r>
              <a:rPr sz="1200" spc="-5" dirty="0">
                <a:solidFill>
                  <a:srgbClr val="83BC49"/>
                </a:solidFill>
                <a:latin typeface="Calibri"/>
                <a:cs typeface="Calibri"/>
              </a:rPr>
              <a:t>CA</a:t>
            </a:r>
            <a:r>
              <a:rPr sz="1200" dirty="0">
                <a:solidFill>
                  <a:srgbClr val="83BC49"/>
                </a:solidFill>
                <a:latin typeface="Calibri"/>
                <a:cs typeface="Calibri"/>
              </a:rPr>
              <a:t> </a:t>
            </a:r>
            <a:r>
              <a:rPr sz="1200" spc="-5" dirty="0">
                <a:solidFill>
                  <a:srgbClr val="83BC49"/>
                </a:solidFill>
                <a:latin typeface="Calibri"/>
                <a:cs typeface="Calibri"/>
              </a:rPr>
              <a:t>(2015)</a:t>
            </a:r>
            <a:endParaRPr sz="1200" dirty="0">
              <a:latin typeface="Calibri"/>
              <a:cs typeface="Calibri"/>
            </a:endParaRPr>
          </a:p>
        </p:txBody>
      </p:sp>
      <p:grpSp>
        <p:nvGrpSpPr>
          <p:cNvPr id="37" name="object 37"/>
          <p:cNvGrpSpPr/>
          <p:nvPr/>
        </p:nvGrpSpPr>
        <p:grpSpPr>
          <a:xfrm>
            <a:off x="5835872" y="2421080"/>
            <a:ext cx="372110" cy="1515745"/>
            <a:chOff x="5835872" y="2421080"/>
            <a:chExt cx="372110" cy="1515745"/>
          </a:xfrm>
        </p:grpSpPr>
        <p:sp>
          <p:nvSpPr>
            <p:cNvPr id="38" name="object 38"/>
            <p:cNvSpPr/>
            <p:nvPr/>
          </p:nvSpPr>
          <p:spPr>
            <a:xfrm>
              <a:off x="5848572" y="2433780"/>
              <a:ext cx="346710" cy="663575"/>
            </a:xfrm>
            <a:custGeom>
              <a:avLst/>
              <a:gdLst/>
              <a:ahLst/>
              <a:cxnLst/>
              <a:rect l="l" t="t" r="r" b="b"/>
              <a:pathLst>
                <a:path w="346710" h="663575">
                  <a:moveTo>
                    <a:pt x="172227" y="0"/>
                  </a:moveTo>
                  <a:lnTo>
                    <a:pt x="128315" y="5903"/>
                  </a:lnTo>
                  <a:lnTo>
                    <a:pt x="86816" y="23068"/>
                  </a:lnTo>
                  <a:lnTo>
                    <a:pt x="50069" y="51482"/>
                  </a:lnTo>
                  <a:lnTo>
                    <a:pt x="22074" y="88600"/>
                  </a:lnTo>
                  <a:lnTo>
                    <a:pt x="5389" y="130326"/>
                  </a:lnTo>
                  <a:lnTo>
                    <a:pt x="0" y="174323"/>
                  </a:lnTo>
                  <a:lnTo>
                    <a:pt x="5892" y="218257"/>
                  </a:lnTo>
                  <a:lnTo>
                    <a:pt x="23052" y="259792"/>
                  </a:lnTo>
                  <a:lnTo>
                    <a:pt x="51466" y="296592"/>
                  </a:lnTo>
                  <a:lnTo>
                    <a:pt x="80380" y="328953"/>
                  </a:lnTo>
                  <a:lnTo>
                    <a:pt x="105495" y="365170"/>
                  </a:lnTo>
                  <a:lnTo>
                    <a:pt x="126808" y="405242"/>
                  </a:lnTo>
                  <a:lnTo>
                    <a:pt x="144319" y="449167"/>
                  </a:lnTo>
                  <a:lnTo>
                    <a:pt x="158026" y="496943"/>
                  </a:lnTo>
                  <a:lnTo>
                    <a:pt x="167927" y="548570"/>
                  </a:lnTo>
                  <a:lnTo>
                    <a:pt x="174021" y="604045"/>
                  </a:lnTo>
                  <a:lnTo>
                    <a:pt x="176307" y="663368"/>
                  </a:lnTo>
                  <a:lnTo>
                    <a:pt x="177855" y="604022"/>
                  </a:lnTo>
                  <a:lnTo>
                    <a:pt x="183259" y="548475"/>
                  </a:lnTo>
                  <a:lnTo>
                    <a:pt x="192517" y="496729"/>
                  </a:lnTo>
                  <a:lnTo>
                    <a:pt x="205628" y="448786"/>
                  </a:lnTo>
                  <a:lnTo>
                    <a:pt x="222592" y="404647"/>
                  </a:lnTo>
                  <a:lnTo>
                    <a:pt x="243405" y="364313"/>
                  </a:lnTo>
                  <a:lnTo>
                    <a:pt x="268067" y="327786"/>
                  </a:lnTo>
                  <a:lnTo>
                    <a:pt x="296576" y="295068"/>
                  </a:lnTo>
                  <a:lnTo>
                    <a:pt x="324518" y="257950"/>
                  </a:lnTo>
                  <a:lnTo>
                    <a:pt x="341167" y="216225"/>
                  </a:lnTo>
                  <a:lnTo>
                    <a:pt x="346535" y="172227"/>
                  </a:lnTo>
                  <a:lnTo>
                    <a:pt x="340631" y="128294"/>
                  </a:lnTo>
                  <a:lnTo>
                    <a:pt x="323467" y="86759"/>
                  </a:lnTo>
                  <a:lnTo>
                    <a:pt x="295052" y="49958"/>
                  </a:lnTo>
                  <a:lnTo>
                    <a:pt x="257935" y="22016"/>
                  </a:lnTo>
                  <a:lnTo>
                    <a:pt x="216213" y="5367"/>
                  </a:lnTo>
                  <a:lnTo>
                    <a:pt x="172227" y="0"/>
                  </a:lnTo>
                  <a:close/>
                </a:path>
              </a:pathLst>
            </a:custGeom>
            <a:solidFill>
              <a:srgbClr val="92D050"/>
            </a:solidFill>
          </p:spPr>
          <p:txBody>
            <a:bodyPr wrap="square" lIns="0" tIns="0" rIns="0" bIns="0" rtlCol="0"/>
            <a:lstStyle/>
            <a:p>
              <a:endParaRPr/>
            </a:p>
          </p:txBody>
        </p:sp>
        <p:sp>
          <p:nvSpPr>
            <p:cNvPr id="39" name="object 39"/>
            <p:cNvSpPr/>
            <p:nvPr/>
          </p:nvSpPr>
          <p:spPr>
            <a:xfrm>
              <a:off x="5848572" y="2433780"/>
              <a:ext cx="346710" cy="663575"/>
            </a:xfrm>
            <a:custGeom>
              <a:avLst/>
              <a:gdLst/>
              <a:ahLst/>
              <a:cxnLst/>
              <a:rect l="l" t="t" r="r" b="b"/>
              <a:pathLst>
                <a:path w="346710" h="663575">
                  <a:moveTo>
                    <a:pt x="295052" y="49958"/>
                  </a:moveTo>
                  <a:lnTo>
                    <a:pt x="323467" y="86759"/>
                  </a:lnTo>
                  <a:lnTo>
                    <a:pt x="340631" y="128294"/>
                  </a:lnTo>
                  <a:lnTo>
                    <a:pt x="346535" y="172227"/>
                  </a:lnTo>
                  <a:lnTo>
                    <a:pt x="341167" y="216225"/>
                  </a:lnTo>
                  <a:lnTo>
                    <a:pt x="324518" y="257950"/>
                  </a:lnTo>
                  <a:lnTo>
                    <a:pt x="296576" y="295068"/>
                  </a:lnTo>
                  <a:lnTo>
                    <a:pt x="268067" y="327786"/>
                  </a:lnTo>
                  <a:lnTo>
                    <a:pt x="243405" y="364313"/>
                  </a:lnTo>
                  <a:lnTo>
                    <a:pt x="222592" y="404647"/>
                  </a:lnTo>
                  <a:lnTo>
                    <a:pt x="205628" y="448786"/>
                  </a:lnTo>
                  <a:lnTo>
                    <a:pt x="192517" y="496729"/>
                  </a:lnTo>
                  <a:lnTo>
                    <a:pt x="183259" y="548475"/>
                  </a:lnTo>
                  <a:lnTo>
                    <a:pt x="177855" y="604022"/>
                  </a:lnTo>
                  <a:lnTo>
                    <a:pt x="176307" y="663368"/>
                  </a:lnTo>
                  <a:lnTo>
                    <a:pt x="174021" y="604045"/>
                  </a:lnTo>
                  <a:lnTo>
                    <a:pt x="167927" y="548570"/>
                  </a:lnTo>
                  <a:lnTo>
                    <a:pt x="158026" y="496943"/>
                  </a:lnTo>
                  <a:lnTo>
                    <a:pt x="144319" y="449167"/>
                  </a:lnTo>
                  <a:lnTo>
                    <a:pt x="126808" y="405242"/>
                  </a:lnTo>
                  <a:lnTo>
                    <a:pt x="105495" y="365170"/>
                  </a:lnTo>
                  <a:lnTo>
                    <a:pt x="80380" y="328953"/>
                  </a:lnTo>
                  <a:lnTo>
                    <a:pt x="51466" y="296592"/>
                  </a:lnTo>
                  <a:lnTo>
                    <a:pt x="23052" y="259792"/>
                  </a:lnTo>
                  <a:lnTo>
                    <a:pt x="5892" y="218257"/>
                  </a:lnTo>
                  <a:lnTo>
                    <a:pt x="0" y="174323"/>
                  </a:lnTo>
                  <a:lnTo>
                    <a:pt x="5389" y="130326"/>
                  </a:lnTo>
                  <a:lnTo>
                    <a:pt x="22074" y="88600"/>
                  </a:lnTo>
                  <a:lnTo>
                    <a:pt x="50069" y="51482"/>
                  </a:lnTo>
                  <a:lnTo>
                    <a:pt x="86816" y="23068"/>
                  </a:lnTo>
                  <a:lnTo>
                    <a:pt x="128315" y="5903"/>
                  </a:lnTo>
                  <a:lnTo>
                    <a:pt x="172227" y="0"/>
                  </a:lnTo>
                  <a:lnTo>
                    <a:pt x="216213" y="5367"/>
                  </a:lnTo>
                  <a:lnTo>
                    <a:pt x="257935" y="22016"/>
                  </a:lnTo>
                  <a:lnTo>
                    <a:pt x="295052" y="49958"/>
                  </a:lnTo>
                </a:path>
              </a:pathLst>
            </a:custGeom>
            <a:ln w="25400">
              <a:solidFill>
                <a:srgbClr val="92D050"/>
              </a:solidFill>
            </a:ln>
          </p:spPr>
          <p:txBody>
            <a:bodyPr wrap="square" lIns="0" tIns="0" rIns="0" bIns="0" rtlCol="0"/>
            <a:lstStyle/>
            <a:p>
              <a:endParaRPr/>
            </a:p>
          </p:txBody>
        </p:sp>
        <p:pic>
          <p:nvPicPr>
            <p:cNvPr id="40" name="object 40"/>
            <p:cNvPicPr/>
            <p:nvPr/>
          </p:nvPicPr>
          <p:blipFill>
            <a:blip r:embed="rId9" cstate="print"/>
            <a:stretch>
              <a:fillRect/>
            </a:stretch>
          </p:blipFill>
          <p:spPr>
            <a:xfrm>
              <a:off x="5930705" y="2492554"/>
              <a:ext cx="123525" cy="207152"/>
            </a:xfrm>
            <a:prstGeom prst="rect">
              <a:avLst/>
            </a:prstGeom>
          </p:spPr>
        </p:pic>
        <p:pic>
          <p:nvPicPr>
            <p:cNvPr id="41" name="object 41"/>
            <p:cNvPicPr/>
            <p:nvPr/>
          </p:nvPicPr>
          <p:blipFill>
            <a:blip r:embed="rId11" cstate="print"/>
            <a:stretch>
              <a:fillRect/>
            </a:stretch>
          </p:blipFill>
          <p:spPr>
            <a:xfrm>
              <a:off x="5949695" y="3788663"/>
              <a:ext cx="149351" cy="147828"/>
            </a:xfrm>
            <a:prstGeom prst="rect">
              <a:avLst/>
            </a:prstGeom>
          </p:spPr>
        </p:pic>
        <p:sp>
          <p:nvSpPr>
            <p:cNvPr id="42" name="object 42"/>
            <p:cNvSpPr/>
            <p:nvPr/>
          </p:nvSpPr>
          <p:spPr>
            <a:xfrm>
              <a:off x="6019037" y="2847593"/>
              <a:ext cx="1905" cy="990600"/>
            </a:xfrm>
            <a:custGeom>
              <a:avLst/>
              <a:gdLst/>
              <a:ahLst/>
              <a:cxnLst/>
              <a:rect l="l" t="t" r="r" b="b"/>
              <a:pathLst>
                <a:path w="1904" h="990600">
                  <a:moveTo>
                    <a:pt x="1524" y="990218"/>
                  </a:moveTo>
                  <a:lnTo>
                    <a:pt x="0" y="0"/>
                  </a:lnTo>
                </a:path>
              </a:pathLst>
            </a:custGeom>
            <a:ln w="28575">
              <a:solidFill>
                <a:srgbClr val="92D050"/>
              </a:solidFill>
            </a:ln>
          </p:spPr>
          <p:txBody>
            <a:bodyPr wrap="square" lIns="0" tIns="0" rIns="0" bIns="0" rtlCol="0"/>
            <a:lstStyle/>
            <a:p>
              <a:endParaRPr/>
            </a:p>
          </p:txBody>
        </p:sp>
      </p:grpSp>
      <p:grpSp>
        <p:nvGrpSpPr>
          <p:cNvPr id="43" name="object 43"/>
          <p:cNvGrpSpPr/>
          <p:nvPr/>
        </p:nvGrpSpPr>
        <p:grpSpPr>
          <a:xfrm>
            <a:off x="2145633" y="1516792"/>
            <a:ext cx="572770" cy="2077085"/>
            <a:chOff x="2145633" y="1516792"/>
            <a:chExt cx="572770" cy="2077085"/>
          </a:xfrm>
        </p:grpSpPr>
        <p:sp>
          <p:nvSpPr>
            <p:cNvPr id="44" name="object 44"/>
            <p:cNvSpPr/>
            <p:nvPr/>
          </p:nvSpPr>
          <p:spPr>
            <a:xfrm>
              <a:off x="2219928" y="1529492"/>
              <a:ext cx="346710" cy="663575"/>
            </a:xfrm>
            <a:custGeom>
              <a:avLst/>
              <a:gdLst/>
              <a:ahLst/>
              <a:cxnLst/>
              <a:rect l="l" t="t" r="r" b="b"/>
              <a:pathLst>
                <a:path w="346710" h="663575">
                  <a:moveTo>
                    <a:pt x="172227" y="0"/>
                  </a:moveTo>
                  <a:lnTo>
                    <a:pt x="128315" y="5923"/>
                  </a:lnTo>
                  <a:lnTo>
                    <a:pt x="86816" y="23106"/>
                  </a:lnTo>
                  <a:lnTo>
                    <a:pt x="50069" y="51530"/>
                  </a:lnTo>
                  <a:lnTo>
                    <a:pt x="22074" y="88647"/>
                  </a:lnTo>
                  <a:lnTo>
                    <a:pt x="5389" y="130369"/>
                  </a:lnTo>
                  <a:lnTo>
                    <a:pt x="0" y="174355"/>
                  </a:lnTo>
                  <a:lnTo>
                    <a:pt x="5892" y="218267"/>
                  </a:lnTo>
                  <a:lnTo>
                    <a:pt x="23052" y="259766"/>
                  </a:lnTo>
                  <a:lnTo>
                    <a:pt x="51466" y="296513"/>
                  </a:lnTo>
                  <a:lnTo>
                    <a:pt x="80417" y="328916"/>
                  </a:lnTo>
                  <a:lnTo>
                    <a:pt x="105548" y="365164"/>
                  </a:lnTo>
                  <a:lnTo>
                    <a:pt x="126864" y="405258"/>
                  </a:lnTo>
                  <a:lnTo>
                    <a:pt x="144367" y="449199"/>
                  </a:lnTo>
                  <a:lnTo>
                    <a:pt x="158059" y="496984"/>
                  </a:lnTo>
                  <a:lnTo>
                    <a:pt x="167945" y="548616"/>
                  </a:lnTo>
                  <a:lnTo>
                    <a:pt x="174027" y="604093"/>
                  </a:lnTo>
                  <a:lnTo>
                    <a:pt x="176307" y="663416"/>
                  </a:lnTo>
                  <a:lnTo>
                    <a:pt x="177855" y="604069"/>
                  </a:lnTo>
                  <a:lnTo>
                    <a:pt x="183259" y="548522"/>
                  </a:lnTo>
                  <a:lnTo>
                    <a:pt x="192517" y="496777"/>
                  </a:lnTo>
                  <a:lnTo>
                    <a:pt x="205628" y="448833"/>
                  </a:lnTo>
                  <a:lnTo>
                    <a:pt x="222592" y="404694"/>
                  </a:lnTo>
                  <a:lnTo>
                    <a:pt x="243405" y="364361"/>
                  </a:lnTo>
                  <a:lnTo>
                    <a:pt x="268067" y="327834"/>
                  </a:lnTo>
                  <a:lnTo>
                    <a:pt x="296576" y="295116"/>
                  </a:lnTo>
                  <a:lnTo>
                    <a:pt x="324562" y="257998"/>
                  </a:lnTo>
                  <a:lnTo>
                    <a:pt x="341224" y="216272"/>
                  </a:lnTo>
                  <a:lnTo>
                    <a:pt x="346583" y="172275"/>
                  </a:lnTo>
                  <a:lnTo>
                    <a:pt x="340659" y="128341"/>
                  </a:lnTo>
                  <a:lnTo>
                    <a:pt x="323476" y="86806"/>
                  </a:lnTo>
                  <a:lnTo>
                    <a:pt x="295052" y="50006"/>
                  </a:lnTo>
                  <a:lnTo>
                    <a:pt x="257935" y="22020"/>
                  </a:lnTo>
                  <a:lnTo>
                    <a:pt x="216213" y="5358"/>
                  </a:lnTo>
                  <a:lnTo>
                    <a:pt x="172227" y="0"/>
                  </a:lnTo>
                  <a:close/>
                </a:path>
              </a:pathLst>
            </a:custGeom>
            <a:solidFill>
              <a:srgbClr val="08A0D9"/>
            </a:solidFill>
          </p:spPr>
          <p:txBody>
            <a:bodyPr wrap="square" lIns="0" tIns="0" rIns="0" bIns="0" rtlCol="0"/>
            <a:lstStyle/>
            <a:p>
              <a:endParaRPr/>
            </a:p>
          </p:txBody>
        </p:sp>
        <p:sp>
          <p:nvSpPr>
            <p:cNvPr id="45" name="object 45"/>
            <p:cNvSpPr/>
            <p:nvPr/>
          </p:nvSpPr>
          <p:spPr>
            <a:xfrm>
              <a:off x="2219928" y="1529492"/>
              <a:ext cx="346710" cy="663575"/>
            </a:xfrm>
            <a:custGeom>
              <a:avLst/>
              <a:gdLst/>
              <a:ahLst/>
              <a:cxnLst/>
              <a:rect l="l" t="t" r="r" b="b"/>
              <a:pathLst>
                <a:path w="346710" h="663575">
                  <a:moveTo>
                    <a:pt x="295052" y="50006"/>
                  </a:moveTo>
                  <a:lnTo>
                    <a:pt x="323476" y="86806"/>
                  </a:lnTo>
                  <a:lnTo>
                    <a:pt x="340659" y="128341"/>
                  </a:lnTo>
                  <a:lnTo>
                    <a:pt x="346583" y="172275"/>
                  </a:lnTo>
                  <a:lnTo>
                    <a:pt x="341224" y="216272"/>
                  </a:lnTo>
                  <a:lnTo>
                    <a:pt x="324562" y="257998"/>
                  </a:lnTo>
                  <a:lnTo>
                    <a:pt x="296576" y="295116"/>
                  </a:lnTo>
                  <a:lnTo>
                    <a:pt x="268067" y="327834"/>
                  </a:lnTo>
                  <a:lnTo>
                    <a:pt x="243405" y="364361"/>
                  </a:lnTo>
                  <a:lnTo>
                    <a:pt x="222592" y="404694"/>
                  </a:lnTo>
                  <a:lnTo>
                    <a:pt x="205628" y="448833"/>
                  </a:lnTo>
                  <a:lnTo>
                    <a:pt x="192517" y="496777"/>
                  </a:lnTo>
                  <a:lnTo>
                    <a:pt x="183259" y="548522"/>
                  </a:lnTo>
                  <a:lnTo>
                    <a:pt x="177855" y="604069"/>
                  </a:lnTo>
                  <a:lnTo>
                    <a:pt x="176307" y="663416"/>
                  </a:lnTo>
                  <a:lnTo>
                    <a:pt x="174027" y="604093"/>
                  </a:lnTo>
                  <a:lnTo>
                    <a:pt x="167945" y="548616"/>
                  </a:lnTo>
                  <a:lnTo>
                    <a:pt x="158059" y="496984"/>
                  </a:lnTo>
                  <a:lnTo>
                    <a:pt x="144367" y="449199"/>
                  </a:lnTo>
                  <a:lnTo>
                    <a:pt x="126864" y="405258"/>
                  </a:lnTo>
                  <a:lnTo>
                    <a:pt x="105548" y="365164"/>
                  </a:lnTo>
                  <a:lnTo>
                    <a:pt x="80417" y="328916"/>
                  </a:lnTo>
                  <a:lnTo>
                    <a:pt x="51466" y="296513"/>
                  </a:lnTo>
                  <a:lnTo>
                    <a:pt x="23052" y="259766"/>
                  </a:lnTo>
                  <a:lnTo>
                    <a:pt x="5892" y="218267"/>
                  </a:lnTo>
                  <a:lnTo>
                    <a:pt x="0" y="174355"/>
                  </a:lnTo>
                  <a:lnTo>
                    <a:pt x="5389" y="130369"/>
                  </a:lnTo>
                  <a:lnTo>
                    <a:pt x="22074" y="88647"/>
                  </a:lnTo>
                  <a:lnTo>
                    <a:pt x="50069" y="51530"/>
                  </a:lnTo>
                  <a:lnTo>
                    <a:pt x="86816" y="23106"/>
                  </a:lnTo>
                  <a:lnTo>
                    <a:pt x="128315" y="5923"/>
                  </a:lnTo>
                  <a:lnTo>
                    <a:pt x="172227" y="0"/>
                  </a:lnTo>
                  <a:lnTo>
                    <a:pt x="216213" y="5358"/>
                  </a:lnTo>
                  <a:lnTo>
                    <a:pt x="257935" y="22020"/>
                  </a:lnTo>
                  <a:lnTo>
                    <a:pt x="295052" y="50006"/>
                  </a:lnTo>
                  <a:close/>
                </a:path>
              </a:pathLst>
            </a:custGeom>
            <a:ln w="25400">
              <a:solidFill>
                <a:srgbClr val="08A0D9"/>
              </a:solidFill>
            </a:ln>
          </p:spPr>
          <p:txBody>
            <a:bodyPr wrap="square" lIns="0" tIns="0" rIns="0" bIns="0" rtlCol="0"/>
            <a:lstStyle/>
            <a:p>
              <a:endParaRPr/>
            </a:p>
          </p:txBody>
        </p:sp>
        <p:pic>
          <p:nvPicPr>
            <p:cNvPr id="46" name="object 46"/>
            <p:cNvPicPr/>
            <p:nvPr/>
          </p:nvPicPr>
          <p:blipFill>
            <a:blip r:embed="rId12" cstate="print"/>
            <a:stretch>
              <a:fillRect/>
            </a:stretch>
          </p:blipFill>
          <p:spPr>
            <a:xfrm>
              <a:off x="2327147" y="3220212"/>
              <a:ext cx="149351" cy="147827"/>
            </a:xfrm>
            <a:prstGeom prst="rect">
              <a:avLst/>
            </a:prstGeom>
          </p:spPr>
        </p:pic>
        <p:sp>
          <p:nvSpPr>
            <p:cNvPr id="47" name="object 47"/>
            <p:cNvSpPr/>
            <p:nvPr/>
          </p:nvSpPr>
          <p:spPr>
            <a:xfrm>
              <a:off x="2393441" y="1861566"/>
              <a:ext cx="1905" cy="1386840"/>
            </a:xfrm>
            <a:custGeom>
              <a:avLst/>
              <a:gdLst/>
              <a:ahLst/>
              <a:cxnLst/>
              <a:rect l="l" t="t" r="r" b="b"/>
              <a:pathLst>
                <a:path w="1905" h="1386839">
                  <a:moveTo>
                    <a:pt x="1524" y="1386332"/>
                  </a:moveTo>
                  <a:lnTo>
                    <a:pt x="0" y="0"/>
                  </a:lnTo>
                </a:path>
              </a:pathLst>
            </a:custGeom>
            <a:ln w="28575">
              <a:solidFill>
                <a:srgbClr val="08A0D9"/>
              </a:solidFill>
            </a:ln>
          </p:spPr>
          <p:txBody>
            <a:bodyPr wrap="square" lIns="0" tIns="0" rIns="0" bIns="0" rtlCol="0"/>
            <a:lstStyle/>
            <a:p>
              <a:endParaRPr/>
            </a:p>
          </p:txBody>
        </p:sp>
        <p:pic>
          <p:nvPicPr>
            <p:cNvPr id="48" name="object 48"/>
            <p:cNvPicPr/>
            <p:nvPr/>
          </p:nvPicPr>
          <p:blipFill>
            <a:blip r:embed="rId13" cstate="print"/>
            <a:stretch>
              <a:fillRect/>
            </a:stretch>
          </p:blipFill>
          <p:spPr>
            <a:xfrm>
              <a:off x="2300537" y="1608635"/>
              <a:ext cx="123526" cy="207152"/>
            </a:xfrm>
            <a:prstGeom prst="rect">
              <a:avLst/>
            </a:prstGeom>
          </p:spPr>
        </p:pic>
        <p:sp>
          <p:nvSpPr>
            <p:cNvPr id="49" name="object 49"/>
            <p:cNvSpPr/>
            <p:nvPr/>
          </p:nvSpPr>
          <p:spPr>
            <a:xfrm>
              <a:off x="2359104" y="2070449"/>
              <a:ext cx="346710" cy="663575"/>
            </a:xfrm>
            <a:custGeom>
              <a:avLst/>
              <a:gdLst/>
              <a:ahLst/>
              <a:cxnLst/>
              <a:rect l="l" t="t" r="r" b="b"/>
              <a:pathLst>
                <a:path w="346710" h="663575">
                  <a:moveTo>
                    <a:pt x="172227" y="0"/>
                  </a:moveTo>
                  <a:lnTo>
                    <a:pt x="128294" y="5892"/>
                  </a:lnTo>
                  <a:lnTo>
                    <a:pt x="86759" y="23052"/>
                  </a:lnTo>
                  <a:lnTo>
                    <a:pt x="49958" y="51466"/>
                  </a:lnTo>
                  <a:lnTo>
                    <a:pt x="22016" y="88584"/>
                  </a:lnTo>
                  <a:lnTo>
                    <a:pt x="5367" y="130310"/>
                  </a:lnTo>
                  <a:lnTo>
                    <a:pt x="0" y="174307"/>
                  </a:lnTo>
                  <a:lnTo>
                    <a:pt x="5903" y="218241"/>
                  </a:lnTo>
                  <a:lnTo>
                    <a:pt x="23068" y="259776"/>
                  </a:lnTo>
                  <a:lnTo>
                    <a:pt x="51482" y="296576"/>
                  </a:lnTo>
                  <a:lnTo>
                    <a:pt x="80391" y="328937"/>
                  </a:lnTo>
                  <a:lnTo>
                    <a:pt x="105491" y="365156"/>
                  </a:lnTo>
                  <a:lnTo>
                    <a:pt x="126784" y="405233"/>
                  </a:lnTo>
                  <a:lnTo>
                    <a:pt x="144272" y="449167"/>
                  </a:lnTo>
                  <a:lnTo>
                    <a:pt x="157955" y="496958"/>
                  </a:lnTo>
                  <a:lnTo>
                    <a:pt x="167836" y="548608"/>
                  </a:lnTo>
                  <a:lnTo>
                    <a:pt x="173916" y="604115"/>
                  </a:lnTo>
                  <a:lnTo>
                    <a:pt x="176196" y="663479"/>
                  </a:lnTo>
                  <a:lnTo>
                    <a:pt x="177744" y="604091"/>
                  </a:lnTo>
                  <a:lnTo>
                    <a:pt x="183149" y="548513"/>
                  </a:lnTo>
                  <a:lnTo>
                    <a:pt x="192412" y="496744"/>
                  </a:lnTo>
                  <a:lnTo>
                    <a:pt x="205533" y="448786"/>
                  </a:lnTo>
                  <a:lnTo>
                    <a:pt x="222511" y="404637"/>
                  </a:lnTo>
                  <a:lnTo>
                    <a:pt x="243347" y="364299"/>
                  </a:lnTo>
                  <a:lnTo>
                    <a:pt x="268041" y="327771"/>
                  </a:lnTo>
                  <a:lnTo>
                    <a:pt x="296592" y="295052"/>
                  </a:lnTo>
                  <a:lnTo>
                    <a:pt x="324534" y="257935"/>
                  </a:lnTo>
                  <a:lnTo>
                    <a:pt x="341183" y="216213"/>
                  </a:lnTo>
                  <a:lnTo>
                    <a:pt x="346551" y="172227"/>
                  </a:lnTo>
                  <a:lnTo>
                    <a:pt x="340647" y="128315"/>
                  </a:lnTo>
                  <a:lnTo>
                    <a:pt x="323483" y="86816"/>
                  </a:lnTo>
                  <a:lnTo>
                    <a:pt x="295068" y="50069"/>
                  </a:lnTo>
                  <a:lnTo>
                    <a:pt x="257950" y="22074"/>
                  </a:lnTo>
                  <a:lnTo>
                    <a:pt x="216225" y="5389"/>
                  </a:lnTo>
                  <a:lnTo>
                    <a:pt x="172227" y="0"/>
                  </a:lnTo>
                  <a:close/>
                </a:path>
              </a:pathLst>
            </a:custGeom>
            <a:solidFill>
              <a:srgbClr val="08A0D9"/>
            </a:solidFill>
          </p:spPr>
          <p:txBody>
            <a:bodyPr wrap="square" lIns="0" tIns="0" rIns="0" bIns="0" rtlCol="0"/>
            <a:lstStyle/>
            <a:p>
              <a:endParaRPr/>
            </a:p>
          </p:txBody>
        </p:sp>
        <p:sp>
          <p:nvSpPr>
            <p:cNvPr id="50" name="object 50"/>
            <p:cNvSpPr/>
            <p:nvPr/>
          </p:nvSpPr>
          <p:spPr>
            <a:xfrm>
              <a:off x="2359104" y="2070449"/>
              <a:ext cx="346710" cy="663575"/>
            </a:xfrm>
            <a:custGeom>
              <a:avLst/>
              <a:gdLst/>
              <a:ahLst/>
              <a:cxnLst/>
              <a:rect l="l" t="t" r="r" b="b"/>
              <a:pathLst>
                <a:path w="346710" h="663575">
                  <a:moveTo>
                    <a:pt x="295068" y="50069"/>
                  </a:moveTo>
                  <a:lnTo>
                    <a:pt x="323483" y="86816"/>
                  </a:lnTo>
                  <a:lnTo>
                    <a:pt x="340647" y="128315"/>
                  </a:lnTo>
                  <a:lnTo>
                    <a:pt x="346551" y="172227"/>
                  </a:lnTo>
                  <a:lnTo>
                    <a:pt x="341183" y="216213"/>
                  </a:lnTo>
                  <a:lnTo>
                    <a:pt x="324534" y="257935"/>
                  </a:lnTo>
                  <a:lnTo>
                    <a:pt x="296592" y="295052"/>
                  </a:lnTo>
                  <a:lnTo>
                    <a:pt x="268041" y="327771"/>
                  </a:lnTo>
                  <a:lnTo>
                    <a:pt x="243347" y="364299"/>
                  </a:lnTo>
                  <a:lnTo>
                    <a:pt x="222511" y="404637"/>
                  </a:lnTo>
                  <a:lnTo>
                    <a:pt x="205533" y="448786"/>
                  </a:lnTo>
                  <a:lnTo>
                    <a:pt x="192412" y="496744"/>
                  </a:lnTo>
                  <a:lnTo>
                    <a:pt x="183149" y="548513"/>
                  </a:lnTo>
                  <a:lnTo>
                    <a:pt x="177744" y="604091"/>
                  </a:lnTo>
                  <a:lnTo>
                    <a:pt x="176196" y="663479"/>
                  </a:lnTo>
                  <a:lnTo>
                    <a:pt x="173916" y="604115"/>
                  </a:lnTo>
                  <a:lnTo>
                    <a:pt x="167836" y="548608"/>
                  </a:lnTo>
                  <a:lnTo>
                    <a:pt x="157955" y="496958"/>
                  </a:lnTo>
                  <a:lnTo>
                    <a:pt x="144272" y="449167"/>
                  </a:lnTo>
                  <a:lnTo>
                    <a:pt x="126784" y="405233"/>
                  </a:lnTo>
                  <a:lnTo>
                    <a:pt x="105491" y="365156"/>
                  </a:lnTo>
                  <a:lnTo>
                    <a:pt x="80391" y="328937"/>
                  </a:lnTo>
                  <a:lnTo>
                    <a:pt x="51482" y="296576"/>
                  </a:lnTo>
                  <a:lnTo>
                    <a:pt x="23068" y="259776"/>
                  </a:lnTo>
                  <a:lnTo>
                    <a:pt x="5903" y="218241"/>
                  </a:lnTo>
                  <a:lnTo>
                    <a:pt x="0" y="174307"/>
                  </a:lnTo>
                  <a:lnTo>
                    <a:pt x="5367" y="130310"/>
                  </a:lnTo>
                  <a:lnTo>
                    <a:pt x="22016" y="88584"/>
                  </a:lnTo>
                  <a:lnTo>
                    <a:pt x="49958" y="51466"/>
                  </a:lnTo>
                  <a:lnTo>
                    <a:pt x="86759" y="23052"/>
                  </a:lnTo>
                  <a:lnTo>
                    <a:pt x="128294" y="5892"/>
                  </a:lnTo>
                  <a:lnTo>
                    <a:pt x="172227" y="0"/>
                  </a:lnTo>
                  <a:lnTo>
                    <a:pt x="216225" y="5389"/>
                  </a:lnTo>
                  <a:lnTo>
                    <a:pt x="257950" y="22074"/>
                  </a:lnTo>
                  <a:lnTo>
                    <a:pt x="295068" y="50069"/>
                  </a:lnTo>
                  <a:close/>
                </a:path>
              </a:pathLst>
            </a:custGeom>
            <a:ln w="25400">
              <a:solidFill>
                <a:srgbClr val="08A0D9"/>
              </a:solidFill>
            </a:ln>
          </p:spPr>
          <p:txBody>
            <a:bodyPr wrap="square" lIns="0" tIns="0" rIns="0" bIns="0" rtlCol="0"/>
            <a:lstStyle/>
            <a:p>
              <a:endParaRPr/>
            </a:p>
          </p:txBody>
        </p:sp>
        <p:pic>
          <p:nvPicPr>
            <p:cNvPr id="51" name="object 51"/>
            <p:cNvPicPr/>
            <p:nvPr/>
          </p:nvPicPr>
          <p:blipFill>
            <a:blip r:embed="rId14" cstate="print"/>
            <a:stretch>
              <a:fillRect/>
            </a:stretch>
          </p:blipFill>
          <p:spPr>
            <a:xfrm>
              <a:off x="2467355" y="3346703"/>
              <a:ext cx="147827" cy="149351"/>
            </a:xfrm>
            <a:prstGeom prst="rect">
              <a:avLst/>
            </a:prstGeom>
          </p:spPr>
        </p:pic>
        <p:sp>
          <p:nvSpPr>
            <p:cNvPr id="52" name="object 52"/>
            <p:cNvSpPr/>
            <p:nvPr/>
          </p:nvSpPr>
          <p:spPr>
            <a:xfrm>
              <a:off x="2536697" y="2457450"/>
              <a:ext cx="1905" cy="941069"/>
            </a:xfrm>
            <a:custGeom>
              <a:avLst/>
              <a:gdLst/>
              <a:ahLst/>
              <a:cxnLst/>
              <a:rect l="l" t="t" r="r" b="b"/>
              <a:pathLst>
                <a:path w="1905" h="941070">
                  <a:moveTo>
                    <a:pt x="1524" y="940688"/>
                  </a:moveTo>
                  <a:lnTo>
                    <a:pt x="0" y="0"/>
                  </a:lnTo>
                </a:path>
              </a:pathLst>
            </a:custGeom>
            <a:ln w="28575">
              <a:solidFill>
                <a:srgbClr val="08A0D9"/>
              </a:solidFill>
            </a:ln>
          </p:spPr>
          <p:txBody>
            <a:bodyPr wrap="square" lIns="0" tIns="0" rIns="0" bIns="0" rtlCol="0"/>
            <a:lstStyle/>
            <a:p>
              <a:endParaRPr/>
            </a:p>
          </p:txBody>
        </p:sp>
        <p:pic>
          <p:nvPicPr>
            <p:cNvPr id="53" name="object 53"/>
            <p:cNvPicPr/>
            <p:nvPr/>
          </p:nvPicPr>
          <p:blipFill>
            <a:blip r:embed="rId15" cstate="print"/>
            <a:stretch>
              <a:fillRect/>
            </a:stretch>
          </p:blipFill>
          <p:spPr>
            <a:xfrm>
              <a:off x="2439221" y="2122223"/>
              <a:ext cx="208104" cy="208077"/>
            </a:xfrm>
            <a:prstGeom prst="rect">
              <a:avLst/>
            </a:prstGeom>
          </p:spPr>
        </p:pic>
        <p:pic>
          <p:nvPicPr>
            <p:cNvPr id="54" name="object 54"/>
            <p:cNvPicPr/>
            <p:nvPr/>
          </p:nvPicPr>
          <p:blipFill>
            <a:blip r:embed="rId16" cstate="print"/>
            <a:stretch>
              <a:fillRect/>
            </a:stretch>
          </p:blipFill>
          <p:spPr>
            <a:xfrm>
              <a:off x="2260091" y="3445763"/>
              <a:ext cx="149351" cy="147827"/>
            </a:xfrm>
            <a:prstGeom prst="rect">
              <a:avLst/>
            </a:prstGeom>
          </p:spPr>
        </p:pic>
        <p:sp>
          <p:nvSpPr>
            <p:cNvPr id="55" name="object 55"/>
            <p:cNvSpPr/>
            <p:nvPr/>
          </p:nvSpPr>
          <p:spPr>
            <a:xfrm>
              <a:off x="2332481" y="3022854"/>
              <a:ext cx="1905" cy="544830"/>
            </a:xfrm>
            <a:custGeom>
              <a:avLst/>
              <a:gdLst/>
              <a:ahLst/>
              <a:cxnLst/>
              <a:rect l="l" t="t" r="r" b="b"/>
              <a:pathLst>
                <a:path w="1905" h="544829">
                  <a:moveTo>
                    <a:pt x="1524" y="544576"/>
                  </a:moveTo>
                  <a:lnTo>
                    <a:pt x="0" y="0"/>
                  </a:lnTo>
                </a:path>
              </a:pathLst>
            </a:custGeom>
            <a:ln w="28575">
              <a:solidFill>
                <a:srgbClr val="92D050"/>
              </a:solidFill>
            </a:ln>
          </p:spPr>
          <p:txBody>
            <a:bodyPr wrap="square" lIns="0" tIns="0" rIns="0" bIns="0" rtlCol="0"/>
            <a:lstStyle/>
            <a:p>
              <a:endParaRPr/>
            </a:p>
          </p:txBody>
        </p:sp>
        <p:sp>
          <p:nvSpPr>
            <p:cNvPr id="56" name="object 56"/>
            <p:cNvSpPr/>
            <p:nvPr/>
          </p:nvSpPr>
          <p:spPr>
            <a:xfrm>
              <a:off x="2158333" y="2690971"/>
              <a:ext cx="346710" cy="663575"/>
            </a:xfrm>
            <a:custGeom>
              <a:avLst/>
              <a:gdLst/>
              <a:ahLst/>
              <a:cxnLst/>
              <a:rect l="l" t="t" r="r" b="b"/>
              <a:pathLst>
                <a:path w="346710" h="663575">
                  <a:moveTo>
                    <a:pt x="172227" y="0"/>
                  </a:moveTo>
                  <a:lnTo>
                    <a:pt x="128315" y="5892"/>
                  </a:lnTo>
                  <a:lnTo>
                    <a:pt x="86816" y="23052"/>
                  </a:lnTo>
                  <a:lnTo>
                    <a:pt x="50069" y="51466"/>
                  </a:lnTo>
                  <a:lnTo>
                    <a:pt x="22074" y="88628"/>
                  </a:lnTo>
                  <a:lnTo>
                    <a:pt x="5389" y="130366"/>
                  </a:lnTo>
                  <a:lnTo>
                    <a:pt x="0" y="174355"/>
                  </a:lnTo>
                  <a:lnTo>
                    <a:pt x="5892" y="218269"/>
                  </a:lnTo>
                  <a:lnTo>
                    <a:pt x="23052" y="259784"/>
                  </a:lnTo>
                  <a:lnTo>
                    <a:pt x="51466" y="296576"/>
                  </a:lnTo>
                  <a:lnTo>
                    <a:pt x="80380" y="328937"/>
                  </a:lnTo>
                  <a:lnTo>
                    <a:pt x="105495" y="365156"/>
                  </a:lnTo>
                  <a:lnTo>
                    <a:pt x="126808" y="405233"/>
                  </a:lnTo>
                  <a:lnTo>
                    <a:pt x="144319" y="449167"/>
                  </a:lnTo>
                  <a:lnTo>
                    <a:pt x="158026" y="496958"/>
                  </a:lnTo>
                  <a:lnTo>
                    <a:pt x="167927" y="548608"/>
                  </a:lnTo>
                  <a:lnTo>
                    <a:pt x="174021" y="604115"/>
                  </a:lnTo>
                  <a:lnTo>
                    <a:pt x="176307" y="663479"/>
                  </a:lnTo>
                  <a:lnTo>
                    <a:pt x="177855" y="604096"/>
                  </a:lnTo>
                  <a:lnTo>
                    <a:pt x="183259" y="548530"/>
                  </a:lnTo>
                  <a:lnTo>
                    <a:pt x="192517" y="496778"/>
                  </a:lnTo>
                  <a:lnTo>
                    <a:pt x="205628" y="448833"/>
                  </a:lnTo>
                  <a:lnTo>
                    <a:pt x="222592" y="404693"/>
                  </a:lnTo>
                  <a:lnTo>
                    <a:pt x="243405" y="364353"/>
                  </a:lnTo>
                  <a:lnTo>
                    <a:pt x="268067" y="327807"/>
                  </a:lnTo>
                  <a:lnTo>
                    <a:pt x="296576" y="295052"/>
                  </a:lnTo>
                  <a:lnTo>
                    <a:pt x="324562" y="257935"/>
                  </a:lnTo>
                  <a:lnTo>
                    <a:pt x="341224" y="216213"/>
                  </a:lnTo>
                  <a:lnTo>
                    <a:pt x="346583" y="172227"/>
                  </a:lnTo>
                  <a:lnTo>
                    <a:pt x="340659" y="128315"/>
                  </a:lnTo>
                  <a:lnTo>
                    <a:pt x="323476" y="86816"/>
                  </a:lnTo>
                  <a:lnTo>
                    <a:pt x="295052" y="50069"/>
                  </a:lnTo>
                  <a:lnTo>
                    <a:pt x="257935" y="22074"/>
                  </a:lnTo>
                  <a:lnTo>
                    <a:pt x="216213" y="5389"/>
                  </a:lnTo>
                  <a:lnTo>
                    <a:pt x="172227" y="0"/>
                  </a:lnTo>
                  <a:close/>
                </a:path>
              </a:pathLst>
            </a:custGeom>
            <a:solidFill>
              <a:srgbClr val="92D050"/>
            </a:solidFill>
          </p:spPr>
          <p:txBody>
            <a:bodyPr wrap="square" lIns="0" tIns="0" rIns="0" bIns="0" rtlCol="0"/>
            <a:lstStyle/>
            <a:p>
              <a:endParaRPr/>
            </a:p>
          </p:txBody>
        </p:sp>
        <p:sp>
          <p:nvSpPr>
            <p:cNvPr id="57" name="object 57"/>
            <p:cNvSpPr/>
            <p:nvPr/>
          </p:nvSpPr>
          <p:spPr>
            <a:xfrm>
              <a:off x="2158333" y="2690971"/>
              <a:ext cx="346710" cy="663575"/>
            </a:xfrm>
            <a:custGeom>
              <a:avLst/>
              <a:gdLst/>
              <a:ahLst/>
              <a:cxnLst/>
              <a:rect l="l" t="t" r="r" b="b"/>
              <a:pathLst>
                <a:path w="346710" h="663575">
                  <a:moveTo>
                    <a:pt x="295052" y="50069"/>
                  </a:moveTo>
                  <a:lnTo>
                    <a:pt x="323476" y="86816"/>
                  </a:lnTo>
                  <a:lnTo>
                    <a:pt x="340659" y="128315"/>
                  </a:lnTo>
                  <a:lnTo>
                    <a:pt x="346583" y="172227"/>
                  </a:lnTo>
                  <a:lnTo>
                    <a:pt x="341224" y="216213"/>
                  </a:lnTo>
                  <a:lnTo>
                    <a:pt x="324562" y="257935"/>
                  </a:lnTo>
                  <a:lnTo>
                    <a:pt x="296576" y="295052"/>
                  </a:lnTo>
                  <a:lnTo>
                    <a:pt x="268067" y="327807"/>
                  </a:lnTo>
                  <a:lnTo>
                    <a:pt x="243405" y="364353"/>
                  </a:lnTo>
                  <a:lnTo>
                    <a:pt x="222592" y="404693"/>
                  </a:lnTo>
                  <a:lnTo>
                    <a:pt x="205628" y="448833"/>
                  </a:lnTo>
                  <a:lnTo>
                    <a:pt x="192517" y="496778"/>
                  </a:lnTo>
                  <a:lnTo>
                    <a:pt x="183259" y="548530"/>
                  </a:lnTo>
                  <a:lnTo>
                    <a:pt x="177855" y="604096"/>
                  </a:lnTo>
                  <a:lnTo>
                    <a:pt x="176307" y="663479"/>
                  </a:lnTo>
                  <a:lnTo>
                    <a:pt x="174021" y="604115"/>
                  </a:lnTo>
                  <a:lnTo>
                    <a:pt x="167927" y="548608"/>
                  </a:lnTo>
                  <a:lnTo>
                    <a:pt x="158026" y="496958"/>
                  </a:lnTo>
                  <a:lnTo>
                    <a:pt x="144319" y="449167"/>
                  </a:lnTo>
                  <a:lnTo>
                    <a:pt x="126808" y="405233"/>
                  </a:lnTo>
                  <a:lnTo>
                    <a:pt x="105495" y="365156"/>
                  </a:lnTo>
                  <a:lnTo>
                    <a:pt x="80380" y="328937"/>
                  </a:lnTo>
                  <a:lnTo>
                    <a:pt x="51466" y="296576"/>
                  </a:lnTo>
                  <a:lnTo>
                    <a:pt x="23052" y="259784"/>
                  </a:lnTo>
                  <a:lnTo>
                    <a:pt x="5892" y="218269"/>
                  </a:lnTo>
                  <a:lnTo>
                    <a:pt x="0" y="174355"/>
                  </a:lnTo>
                  <a:lnTo>
                    <a:pt x="5389" y="130366"/>
                  </a:lnTo>
                  <a:lnTo>
                    <a:pt x="22074" y="88628"/>
                  </a:lnTo>
                  <a:lnTo>
                    <a:pt x="50069" y="51466"/>
                  </a:lnTo>
                  <a:lnTo>
                    <a:pt x="86816" y="23052"/>
                  </a:lnTo>
                  <a:lnTo>
                    <a:pt x="128315" y="5892"/>
                  </a:lnTo>
                  <a:lnTo>
                    <a:pt x="172227" y="0"/>
                  </a:lnTo>
                  <a:lnTo>
                    <a:pt x="216213" y="5389"/>
                  </a:lnTo>
                  <a:lnTo>
                    <a:pt x="257935" y="22074"/>
                  </a:lnTo>
                  <a:lnTo>
                    <a:pt x="295052" y="50069"/>
                  </a:lnTo>
                  <a:close/>
                </a:path>
              </a:pathLst>
            </a:custGeom>
            <a:ln w="25400">
              <a:solidFill>
                <a:srgbClr val="92D050"/>
              </a:solidFill>
            </a:ln>
          </p:spPr>
          <p:txBody>
            <a:bodyPr wrap="square" lIns="0" tIns="0" rIns="0" bIns="0" rtlCol="0"/>
            <a:lstStyle/>
            <a:p>
              <a:endParaRPr/>
            </a:p>
          </p:txBody>
        </p:sp>
        <p:pic>
          <p:nvPicPr>
            <p:cNvPr id="58" name="object 58"/>
            <p:cNvPicPr/>
            <p:nvPr/>
          </p:nvPicPr>
          <p:blipFill>
            <a:blip r:embed="rId10" cstate="print"/>
            <a:stretch>
              <a:fillRect/>
            </a:stretch>
          </p:blipFill>
          <p:spPr>
            <a:xfrm>
              <a:off x="2227385" y="2740967"/>
              <a:ext cx="123526" cy="207152"/>
            </a:xfrm>
            <a:prstGeom prst="rect">
              <a:avLst/>
            </a:prstGeom>
          </p:spPr>
        </p:pic>
      </p:grpSp>
      <p:grpSp>
        <p:nvGrpSpPr>
          <p:cNvPr id="59" name="object 59"/>
          <p:cNvGrpSpPr/>
          <p:nvPr/>
        </p:nvGrpSpPr>
        <p:grpSpPr>
          <a:xfrm>
            <a:off x="7573359" y="1884775"/>
            <a:ext cx="372110" cy="1416050"/>
            <a:chOff x="7573359" y="1884775"/>
            <a:chExt cx="372110" cy="1416050"/>
          </a:xfrm>
        </p:grpSpPr>
        <p:sp>
          <p:nvSpPr>
            <p:cNvPr id="60" name="object 60"/>
            <p:cNvSpPr/>
            <p:nvPr/>
          </p:nvSpPr>
          <p:spPr>
            <a:xfrm>
              <a:off x="7759446" y="2230374"/>
              <a:ext cx="1905" cy="990600"/>
            </a:xfrm>
            <a:custGeom>
              <a:avLst/>
              <a:gdLst/>
              <a:ahLst/>
              <a:cxnLst/>
              <a:rect l="l" t="t" r="r" b="b"/>
              <a:pathLst>
                <a:path w="1904" h="990600">
                  <a:moveTo>
                    <a:pt x="1524" y="990218"/>
                  </a:moveTo>
                  <a:lnTo>
                    <a:pt x="0" y="0"/>
                  </a:lnTo>
                </a:path>
              </a:pathLst>
            </a:custGeom>
            <a:ln w="28575">
              <a:solidFill>
                <a:srgbClr val="92D050"/>
              </a:solidFill>
            </a:ln>
          </p:spPr>
          <p:txBody>
            <a:bodyPr wrap="square" lIns="0" tIns="0" rIns="0" bIns="0" rtlCol="0"/>
            <a:lstStyle/>
            <a:p>
              <a:endParaRPr/>
            </a:p>
          </p:txBody>
        </p:sp>
        <p:sp>
          <p:nvSpPr>
            <p:cNvPr id="61" name="object 61"/>
            <p:cNvSpPr/>
            <p:nvPr/>
          </p:nvSpPr>
          <p:spPr>
            <a:xfrm>
              <a:off x="7586059" y="1897475"/>
              <a:ext cx="346710" cy="663575"/>
            </a:xfrm>
            <a:custGeom>
              <a:avLst/>
              <a:gdLst/>
              <a:ahLst/>
              <a:cxnLst/>
              <a:rect l="l" t="t" r="r" b="b"/>
              <a:pathLst>
                <a:path w="346709" h="663575">
                  <a:moveTo>
                    <a:pt x="172227" y="0"/>
                  </a:moveTo>
                  <a:lnTo>
                    <a:pt x="128315" y="5892"/>
                  </a:lnTo>
                  <a:lnTo>
                    <a:pt x="86816" y="23052"/>
                  </a:lnTo>
                  <a:lnTo>
                    <a:pt x="50069" y="51466"/>
                  </a:lnTo>
                  <a:lnTo>
                    <a:pt x="22074" y="88628"/>
                  </a:lnTo>
                  <a:lnTo>
                    <a:pt x="5389" y="130366"/>
                  </a:lnTo>
                  <a:lnTo>
                    <a:pt x="0" y="174355"/>
                  </a:lnTo>
                  <a:lnTo>
                    <a:pt x="5892" y="218269"/>
                  </a:lnTo>
                  <a:lnTo>
                    <a:pt x="23052" y="259784"/>
                  </a:lnTo>
                  <a:lnTo>
                    <a:pt x="51466" y="296576"/>
                  </a:lnTo>
                  <a:lnTo>
                    <a:pt x="80380" y="328937"/>
                  </a:lnTo>
                  <a:lnTo>
                    <a:pt x="105495" y="365156"/>
                  </a:lnTo>
                  <a:lnTo>
                    <a:pt x="126808" y="405233"/>
                  </a:lnTo>
                  <a:lnTo>
                    <a:pt x="144319" y="449167"/>
                  </a:lnTo>
                  <a:lnTo>
                    <a:pt x="158026" y="496958"/>
                  </a:lnTo>
                  <a:lnTo>
                    <a:pt x="167927" y="548608"/>
                  </a:lnTo>
                  <a:lnTo>
                    <a:pt x="174021" y="604115"/>
                  </a:lnTo>
                  <a:lnTo>
                    <a:pt x="176307" y="663479"/>
                  </a:lnTo>
                  <a:lnTo>
                    <a:pt x="177855" y="604091"/>
                  </a:lnTo>
                  <a:lnTo>
                    <a:pt x="183259" y="548513"/>
                  </a:lnTo>
                  <a:lnTo>
                    <a:pt x="192517" y="496744"/>
                  </a:lnTo>
                  <a:lnTo>
                    <a:pt x="205628" y="448786"/>
                  </a:lnTo>
                  <a:lnTo>
                    <a:pt x="222592" y="404637"/>
                  </a:lnTo>
                  <a:lnTo>
                    <a:pt x="243405" y="364299"/>
                  </a:lnTo>
                  <a:lnTo>
                    <a:pt x="268067" y="327771"/>
                  </a:lnTo>
                  <a:lnTo>
                    <a:pt x="296576" y="295052"/>
                  </a:lnTo>
                  <a:lnTo>
                    <a:pt x="324562" y="257935"/>
                  </a:lnTo>
                  <a:lnTo>
                    <a:pt x="341224" y="216213"/>
                  </a:lnTo>
                  <a:lnTo>
                    <a:pt x="346582" y="172227"/>
                  </a:lnTo>
                  <a:lnTo>
                    <a:pt x="340659" y="128315"/>
                  </a:lnTo>
                  <a:lnTo>
                    <a:pt x="323476" y="86816"/>
                  </a:lnTo>
                  <a:lnTo>
                    <a:pt x="295052" y="50069"/>
                  </a:lnTo>
                  <a:lnTo>
                    <a:pt x="257935" y="22074"/>
                  </a:lnTo>
                  <a:lnTo>
                    <a:pt x="216213" y="5389"/>
                  </a:lnTo>
                  <a:lnTo>
                    <a:pt x="172227" y="0"/>
                  </a:lnTo>
                  <a:close/>
                </a:path>
              </a:pathLst>
            </a:custGeom>
            <a:solidFill>
              <a:srgbClr val="92D050"/>
            </a:solidFill>
          </p:spPr>
          <p:txBody>
            <a:bodyPr wrap="square" lIns="0" tIns="0" rIns="0" bIns="0" rtlCol="0"/>
            <a:lstStyle/>
            <a:p>
              <a:endParaRPr/>
            </a:p>
          </p:txBody>
        </p:sp>
        <p:sp>
          <p:nvSpPr>
            <p:cNvPr id="62" name="object 62"/>
            <p:cNvSpPr/>
            <p:nvPr/>
          </p:nvSpPr>
          <p:spPr>
            <a:xfrm>
              <a:off x="7586059" y="1897475"/>
              <a:ext cx="346710" cy="663575"/>
            </a:xfrm>
            <a:custGeom>
              <a:avLst/>
              <a:gdLst/>
              <a:ahLst/>
              <a:cxnLst/>
              <a:rect l="l" t="t" r="r" b="b"/>
              <a:pathLst>
                <a:path w="346709" h="663575">
                  <a:moveTo>
                    <a:pt x="295052" y="50069"/>
                  </a:moveTo>
                  <a:lnTo>
                    <a:pt x="323476" y="86816"/>
                  </a:lnTo>
                  <a:lnTo>
                    <a:pt x="340659" y="128315"/>
                  </a:lnTo>
                  <a:lnTo>
                    <a:pt x="346582" y="172227"/>
                  </a:lnTo>
                  <a:lnTo>
                    <a:pt x="341224" y="216213"/>
                  </a:lnTo>
                  <a:lnTo>
                    <a:pt x="324562" y="257935"/>
                  </a:lnTo>
                  <a:lnTo>
                    <a:pt x="296576" y="295052"/>
                  </a:lnTo>
                  <a:lnTo>
                    <a:pt x="268067" y="327771"/>
                  </a:lnTo>
                  <a:lnTo>
                    <a:pt x="243405" y="364299"/>
                  </a:lnTo>
                  <a:lnTo>
                    <a:pt x="222592" y="404637"/>
                  </a:lnTo>
                  <a:lnTo>
                    <a:pt x="205628" y="448786"/>
                  </a:lnTo>
                  <a:lnTo>
                    <a:pt x="192517" y="496744"/>
                  </a:lnTo>
                  <a:lnTo>
                    <a:pt x="183259" y="548513"/>
                  </a:lnTo>
                  <a:lnTo>
                    <a:pt x="177855" y="604091"/>
                  </a:lnTo>
                  <a:lnTo>
                    <a:pt x="176307" y="663479"/>
                  </a:lnTo>
                  <a:lnTo>
                    <a:pt x="174021" y="604115"/>
                  </a:lnTo>
                  <a:lnTo>
                    <a:pt x="167927" y="548608"/>
                  </a:lnTo>
                  <a:lnTo>
                    <a:pt x="158026" y="496958"/>
                  </a:lnTo>
                  <a:lnTo>
                    <a:pt x="144319" y="449167"/>
                  </a:lnTo>
                  <a:lnTo>
                    <a:pt x="126808" y="405233"/>
                  </a:lnTo>
                  <a:lnTo>
                    <a:pt x="105495" y="365156"/>
                  </a:lnTo>
                  <a:lnTo>
                    <a:pt x="80380" y="328937"/>
                  </a:lnTo>
                  <a:lnTo>
                    <a:pt x="51466" y="296576"/>
                  </a:lnTo>
                  <a:lnTo>
                    <a:pt x="23052" y="259784"/>
                  </a:lnTo>
                  <a:lnTo>
                    <a:pt x="5892" y="218269"/>
                  </a:lnTo>
                  <a:lnTo>
                    <a:pt x="0" y="174355"/>
                  </a:lnTo>
                  <a:lnTo>
                    <a:pt x="5389" y="130366"/>
                  </a:lnTo>
                  <a:lnTo>
                    <a:pt x="22074" y="88628"/>
                  </a:lnTo>
                  <a:lnTo>
                    <a:pt x="50069" y="51466"/>
                  </a:lnTo>
                  <a:lnTo>
                    <a:pt x="86816" y="23052"/>
                  </a:lnTo>
                  <a:lnTo>
                    <a:pt x="128315" y="5892"/>
                  </a:lnTo>
                  <a:lnTo>
                    <a:pt x="172227" y="0"/>
                  </a:lnTo>
                  <a:lnTo>
                    <a:pt x="216213" y="5389"/>
                  </a:lnTo>
                  <a:lnTo>
                    <a:pt x="257935" y="22074"/>
                  </a:lnTo>
                  <a:lnTo>
                    <a:pt x="295052" y="50069"/>
                  </a:lnTo>
                  <a:close/>
                </a:path>
              </a:pathLst>
            </a:custGeom>
            <a:ln w="25400">
              <a:solidFill>
                <a:srgbClr val="92D050"/>
              </a:solidFill>
            </a:ln>
          </p:spPr>
          <p:txBody>
            <a:bodyPr wrap="square" lIns="0" tIns="0" rIns="0" bIns="0" rtlCol="0"/>
            <a:lstStyle/>
            <a:p>
              <a:endParaRPr/>
            </a:p>
          </p:txBody>
        </p:sp>
        <p:pic>
          <p:nvPicPr>
            <p:cNvPr id="63" name="object 63"/>
            <p:cNvPicPr/>
            <p:nvPr/>
          </p:nvPicPr>
          <p:blipFill>
            <a:blip r:embed="rId17" cstate="print"/>
            <a:stretch>
              <a:fillRect/>
            </a:stretch>
          </p:blipFill>
          <p:spPr>
            <a:xfrm>
              <a:off x="7655873" y="1946963"/>
              <a:ext cx="123525" cy="207151"/>
            </a:xfrm>
            <a:prstGeom prst="rect">
              <a:avLst/>
            </a:prstGeom>
          </p:spPr>
        </p:pic>
        <p:pic>
          <p:nvPicPr>
            <p:cNvPr id="64" name="object 64"/>
            <p:cNvPicPr/>
            <p:nvPr/>
          </p:nvPicPr>
          <p:blipFill>
            <a:blip r:embed="rId18" cstate="print"/>
            <a:stretch>
              <a:fillRect/>
            </a:stretch>
          </p:blipFill>
          <p:spPr>
            <a:xfrm>
              <a:off x="7676642" y="3125977"/>
              <a:ext cx="173227" cy="174751"/>
            </a:xfrm>
            <a:prstGeom prst="rect">
              <a:avLst/>
            </a:prstGeom>
          </p:spPr>
        </p:pic>
      </p:grpSp>
      <p:grpSp>
        <p:nvGrpSpPr>
          <p:cNvPr id="65" name="object 65"/>
          <p:cNvGrpSpPr/>
          <p:nvPr/>
        </p:nvGrpSpPr>
        <p:grpSpPr>
          <a:xfrm>
            <a:off x="4532598" y="4185618"/>
            <a:ext cx="372110" cy="915669"/>
            <a:chOff x="4532598" y="4185618"/>
            <a:chExt cx="372110" cy="915669"/>
          </a:xfrm>
        </p:grpSpPr>
        <p:pic>
          <p:nvPicPr>
            <p:cNvPr id="66" name="object 66"/>
            <p:cNvPicPr/>
            <p:nvPr/>
          </p:nvPicPr>
          <p:blipFill>
            <a:blip r:embed="rId16" cstate="print"/>
            <a:stretch>
              <a:fillRect/>
            </a:stretch>
          </p:blipFill>
          <p:spPr>
            <a:xfrm>
              <a:off x="4646675" y="4953000"/>
              <a:ext cx="149351" cy="147827"/>
            </a:xfrm>
            <a:prstGeom prst="rect">
              <a:avLst/>
            </a:prstGeom>
          </p:spPr>
        </p:pic>
        <p:sp>
          <p:nvSpPr>
            <p:cNvPr id="67" name="object 67"/>
            <p:cNvSpPr/>
            <p:nvPr/>
          </p:nvSpPr>
          <p:spPr>
            <a:xfrm>
              <a:off x="4719065" y="4530090"/>
              <a:ext cx="1905" cy="544830"/>
            </a:xfrm>
            <a:custGeom>
              <a:avLst/>
              <a:gdLst/>
              <a:ahLst/>
              <a:cxnLst/>
              <a:rect l="l" t="t" r="r" b="b"/>
              <a:pathLst>
                <a:path w="1904" h="544829">
                  <a:moveTo>
                    <a:pt x="1524" y="544576"/>
                  </a:moveTo>
                  <a:lnTo>
                    <a:pt x="0" y="0"/>
                  </a:lnTo>
                </a:path>
              </a:pathLst>
            </a:custGeom>
            <a:ln w="28575">
              <a:solidFill>
                <a:srgbClr val="92D050"/>
              </a:solidFill>
            </a:ln>
          </p:spPr>
          <p:txBody>
            <a:bodyPr wrap="square" lIns="0" tIns="0" rIns="0" bIns="0" rtlCol="0"/>
            <a:lstStyle/>
            <a:p>
              <a:endParaRPr/>
            </a:p>
          </p:txBody>
        </p:sp>
        <p:sp>
          <p:nvSpPr>
            <p:cNvPr id="68" name="object 68"/>
            <p:cNvSpPr/>
            <p:nvPr/>
          </p:nvSpPr>
          <p:spPr>
            <a:xfrm>
              <a:off x="4545298" y="4198318"/>
              <a:ext cx="346710" cy="663575"/>
            </a:xfrm>
            <a:custGeom>
              <a:avLst/>
              <a:gdLst/>
              <a:ahLst/>
              <a:cxnLst/>
              <a:rect l="l" t="t" r="r" b="b"/>
              <a:pathLst>
                <a:path w="346710" h="663575">
                  <a:moveTo>
                    <a:pt x="172227" y="0"/>
                  </a:moveTo>
                  <a:lnTo>
                    <a:pt x="128315" y="5903"/>
                  </a:lnTo>
                  <a:lnTo>
                    <a:pt x="86816" y="23068"/>
                  </a:lnTo>
                  <a:lnTo>
                    <a:pt x="50069" y="51482"/>
                  </a:lnTo>
                  <a:lnTo>
                    <a:pt x="22074" y="88600"/>
                  </a:lnTo>
                  <a:lnTo>
                    <a:pt x="5389" y="130326"/>
                  </a:lnTo>
                  <a:lnTo>
                    <a:pt x="0" y="174323"/>
                  </a:lnTo>
                  <a:lnTo>
                    <a:pt x="5892" y="218257"/>
                  </a:lnTo>
                  <a:lnTo>
                    <a:pt x="23052" y="259792"/>
                  </a:lnTo>
                  <a:lnTo>
                    <a:pt x="51466" y="296592"/>
                  </a:lnTo>
                  <a:lnTo>
                    <a:pt x="80380" y="328953"/>
                  </a:lnTo>
                  <a:lnTo>
                    <a:pt x="105495" y="365170"/>
                  </a:lnTo>
                  <a:lnTo>
                    <a:pt x="126808" y="405242"/>
                  </a:lnTo>
                  <a:lnTo>
                    <a:pt x="144319" y="449167"/>
                  </a:lnTo>
                  <a:lnTo>
                    <a:pt x="158026" y="496943"/>
                  </a:lnTo>
                  <a:lnTo>
                    <a:pt x="167927" y="548570"/>
                  </a:lnTo>
                  <a:lnTo>
                    <a:pt x="174021" y="604045"/>
                  </a:lnTo>
                  <a:lnTo>
                    <a:pt x="176307" y="663368"/>
                  </a:lnTo>
                  <a:lnTo>
                    <a:pt x="177855" y="604022"/>
                  </a:lnTo>
                  <a:lnTo>
                    <a:pt x="183259" y="548475"/>
                  </a:lnTo>
                  <a:lnTo>
                    <a:pt x="192517" y="496729"/>
                  </a:lnTo>
                  <a:lnTo>
                    <a:pt x="205628" y="448786"/>
                  </a:lnTo>
                  <a:lnTo>
                    <a:pt x="222592" y="404647"/>
                  </a:lnTo>
                  <a:lnTo>
                    <a:pt x="243405" y="364313"/>
                  </a:lnTo>
                  <a:lnTo>
                    <a:pt x="268067" y="327786"/>
                  </a:lnTo>
                  <a:lnTo>
                    <a:pt x="296576" y="295068"/>
                  </a:lnTo>
                  <a:lnTo>
                    <a:pt x="324562" y="257950"/>
                  </a:lnTo>
                  <a:lnTo>
                    <a:pt x="341224" y="216225"/>
                  </a:lnTo>
                  <a:lnTo>
                    <a:pt x="346582" y="172227"/>
                  </a:lnTo>
                  <a:lnTo>
                    <a:pt x="340659" y="128294"/>
                  </a:lnTo>
                  <a:lnTo>
                    <a:pt x="323476" y="86759"/>
                  </a:lnTo>
                  <a:lnTo>
                    <a:pt x="295052" y="49958"/>
                  </a:lnTo>
                  <a:lnTo>
                    <a:pt x="257935" y="22016"/>
                  </a:lnTo>
                  <a:lnTo>
                    <a:pt x="216213" y="5367"/>
                  </a:lnTo>
                  <a:lnTo>
                    <a:pt x="172227" y="0"/>
                  </a:lnTo>
                  <a:close/>
                </a:path>
              </a:pathLst>
            </a:custGeom>
            <a:solidFill>
              <a:srgbClr val="92D050"/>
            </a:solidFill>
          </p:spPr>
          <p:txBody>
            <a:bodyPr wrap="square" lIns="0" tIns="0" rIns="0" bIns="0" rtlCol="0"/>
            <a:lstStyle/>
            <a:p>
              <a:endParaRPr/>
            </a:p>
          </p:txBody>
        </p:sp>
        <p:sp>
          <p:nvSpPr>
            <p:cNvPr id="69" name="object 69"/>
            <p:cNvSpPr/>
            <p:nvPr/>
          </p:nvSpPr>
          <p:spPr>
            <a:xfrm>
              <a:off x="4545298" y="4198318"/>
              <a:ext cx="346710" cy="663575"/>
            </a:xfrm>
            <a:custGeom>
              <a:avLst/>
              <a:gdLst/>
              <a:ahLst/>
              <a:cxnLst/>
              <a:rect l="l" t="t" r="r" b="b"/>
              <a:pathLst>
                <a:path w="346710" h="663575">
                  <a:moveTo>
                    <a:pt x="295052" y="49958"/>
                  </a:moveTo>
                  <a:lnTo>
                    <a:pt x="323476" y="86759"/>
                  </a:lnTo>
                  <a:lnTo>
                    <a:pt x="340659" y="128294"/>
                  </a:lnTo>
                  <a:lnTo>
                    <a:pt x="346582" y="172227"/>
                  </a:lnTo>
                  <a:lnTo>
                    <a:pt x="341224" y="216225"/>
                  </a:lnTo>
                  <a:lnTo>
                    <a:pt x="324562" y="257950"/>
                  </a:lnTo>
                  <a:lnTo>
                    <a:pt x="296576" y="295068"/>
                  </a:lnTo>
                  <a:lnTo>
                    <a:pt x="268067" y="327786"/>
                  </a:lnTo>
                  <a:lnTo>
                    <a:pt x="243405" y="364313"/>
                  </a:lnTo>
                  <a:lnTo>
                    <a:pt x="222592" y="404647"/>
                  </a:lnTo>
                  <a:lnTo>
                    <a:pt x="205628" y="448786"/>
                  </a:lnTo>
                  <a:lnTo>
                    <a:pt x="192517" y="496729"/>
                  </a:lnTo>
                  <a:lnTo>
                    <a:pt x="183259" y="548475"/>
                  </a:lnTo>
                  <a:lnTo>
                    <a:pt x="177855" y="604022"/>
                  </a:lnTo>
                  <a:lnTo>
                    <a:pt x="176307" y="663368"/>
                  </a:lnTo>
                  <a:lnTo>
                    <a:pt x="174021" y="604045"/>
                  </a:lnTo>
                  <a:lnTo>
                    <a:pt x="167927" y="548570"/>
                  </a:lnTo>
                  <a:lnTo>
                    <a:pt x="158026" y="496943"/>
                  </a:lnTo>
                  <a:lnTo>
                    <a:pt x="144319" y="449167"/>
                  </a:lnTo>
                  <a:lnTo>
                    <a:pt x="126808" y="405242"/>
                  </a:lnTo>
                  <a:lnTo>
                    <a:pt x="105495" y="365170"/>
                  </a:lnTo>
                  <a:lnTo>
                    <a:pt x="80380" y="328953"/>
                  </a:lnTo>
                  <a:lnTo>
                    <a:pt x="51466" y="296592"/>
                  </a:lnTo>
                  <a:lnTo>
                    <a:pt x="23052" y="259792"/>
                  </a:lnTo>
                  <a:lnTo>
                    <a:pt x="5892" y="218257"/>
                  </a:lnTo>
                  <a:lnTo>
                    <a:pt x="0" y="174323"/>
                  </a:lnTo>
                  <a:lnTo>
                    <a:pt x="5389" y="130326"/>
                  </a:lnTo>
                  <a:lnTo>
                    <a:pt x="22074" y="88600"/>
                  </a:lnTo>
                  <a:lnTo>
                    <a:pt x="50069" y="51482"/>
                  </a:lnTo>
                  <a:lnTo>
                    <a:pt x="86816" y="23068"/>
                  </a:lnTo>
                  <a:lnTo>
                    <a:pt x="128315" y="5903"/>
                  </a:lnTo>
                  <a:lnTo>
                    <a:pt x="172227" y="0"/>
                  </a:lnTo>
                  <a:lnTo>
                    <a:pt x="216213" y="5367"/>
                  </a:lnTo>
                  <a:lnTo>
                    <a:pt x="257935" y="22016"/>
                  </a:lnTo>
                  <a:lnTo>
                    <a:pt x="295052" y="49958"/>
                  </a:lnTo>
                </a:path>
              </a:pathLst>
            </a:custGeom>
            <a:ln w="25400">
              <a:solidFill>
                <a:srgbClr val="92D050"/>
              </a:solidFill>
            </a:ln>
          </p:spPr>
          <p:txBody>
            <a:bodyPr wrap="square" lIns="0" tIns="0" rIns="0" bIns="0" rtlCol="0"/>
            <a:lstStyle/>
            <a:p>
              <a:endParaRPr/>
            </a:p>
          </p:txBody>
        </p:sp>
        <p:pic>
          <p:nvPicPr>
            <p:cNvPr id="70" name="object 70"/>
            <p:cNvPicPr/>
            <p:nvPr/>
          </p:nvPicPr>
          <p:blipFill>
            <a:blip r:embed="rId9" cstate="print"/>
            <a:stretch>
              <a:fillRect/>
            </a:stretch>
          </p:blipFill>
          <p:spPr>
            <a:xfrm>
              <a:off x="4615493" y="4248203"/>
              <a:ext cx="123526" cy="207152"/>
            </a:xfrm>
            <a:prstGeom prst="rect">
              <a:avLst/>
            </a:prstGeom>
          </p:spPr>
        </p:pic>
      </p:grpSp>
      <p:grpSp>
        <p:nvGrpSpPr>
          <p:cNvPr id="71" name="object 71"/>
          <p:cNvGrpSpPr/>
          <p:nvPr/>
        </p:nvGrpSpPr>
        <p:grpSpPr>
          <a:xfrm>
            <a:off x="6461204" y="1972151"/>
            <a:ext cx="594360" cy="2429510"/>
            <a:chOff x="6461204" y="1972151"/>
            <a:chExt cx="594360" cy="2429510"/>
          </a:xfrm>
        </p:grpSpPr>
        <p:pic>
          <p:nvPicPr>
            <p:cNvPr id="72" name="object 72"/>
            <p:cNvPicPr/>
            <p:nvPr/>
          </p:nvPicPr>
          <p:blipFill>
            <a:blip r:embed="rId16" cstate="print"/>
            <a:stretch>
              <a:fillRect/>
            </a:stretch>
          </p:blipFill>
          <p:spPr>
            <a:xfrm>
              <a:off x="6577584" y="3601212"/>
              <a:ext cx="149351" cy="147827"/>
            </a:xfrm>
            <a:prstGeom prst="rect">
              <a:avLst/>
            </a:prstGeom>
          </p:spPr>
        </p:pic>
        <p:sp>
          <p:nvSpPr>
            <p:cNvPr id="73" name="object 73"/>
            <p:cNvSpPr/>
            <p:nvPr/>
          </p:nvSpPr>
          <p:spPr>
            <a:xfrm>
              <a:off x="6651498" y="2023110"/>
              <a:ext cx="1905" cy="1683385"/>
            </a:xfrm>
            <a:custGeom>
              <a:avLst/>
              <a:gdLst/>
              <a:ahLst/>
              <a:cxnLst/>
              <a:rect l="l" t="t" r="r" b="b"/>
              <a:pathLst>
                <a:path w="1904" h="1683385">
                  <a:moveTo>
                    <a:pt x="1524" y="1683384"/>
                  </a:moveTo>
                  <a:lnTo>
                    <a:pt x="0" y="0"/>
                  </a:lnTo>
                </a:path>
              </a:pathLst>
            </a:custGeom>
            <a:ln w="28575">
              <a:solidFill>
                <a:srgbClr val="92D050"/>
              </a:solidFill>
            </a:ln>
          </p:spPr>
          <p:txBody>
            <a:bodyPr wrap="square" lIns="0" tIns="0" rIns="0" bIns="0" rtlCol="0"/>
            <a:lstStyle/>
            <a:p>
              <a:endParaRPr/>
            </a:p>
          </p:txBody>
        </p:sp>
        <p:sp>
          <p:nvSpPr>
            <p:cNvPr id="74" name="object 74"/>
            <p:cNvSpPr/>
            <p:nvPr/>
          </p:nvSpPr>
          <p:spPr>
            <a:xfrm>
              <a:off x="6473904" y="1984851"/>
              <a:ext cx="346710" cy="663575"/>
            </a:xfrm>
            <a:custGeom>
              <a:avLst/>
              <a:gdLst/>
              <a:ahLst/>
              <a:cxnLst/>
              <a:rect l="l" t="t" r="r" b="b"/>
              <a:pathLst>
                <a:path w="346709" h="663575">
                  <a:moveTo>
                    <a:pt x="172227" y="0"/>
                  </a:moveTo>
                  <a:lnTo>
                    <a:pt x="128294" y="5892"/>
                  </a:lnTo>
                  <a:lnTo>
                    <a:pt x="86759" y="23052"/>
                  </a:lnTo>
                  <a:lnTo>
                    <a:pt x="49958" y="51466"/>
                  </a:lnTo>
                  <a:lnTo>
                    <a:pt x="22016" y="88584"/>
                  </a:lnTo>
                  <a:lnTo>
                    <a:pt x="5367" y="130310"/>
                  </a:lnTo>
                  <a:lnTo>
                    <a:pt x="0" y="174307"/>
                  </a:lnTo>
                  <a:lnTo>
                    <a:pt x="5903" y="218241"/>
                  </a:lnTo>
                  <a:lnTo>
                    <a:pt x="23068" y="259776"/>
                  </a:lnTo>
                  <a:lnTo>
                    <a:pt x="51482" y="296576"/>
                  </a:lnTo>
                  <a:lnTo>
                    <a:pt x="80391" y="328937"/>
                  </a:lnTo>
                  <a:lnTo>
                    <a:pt x="105491" y="365156"/>
                  </a:lnTo>
                  <a:lnTo>
                    <a:pt x="126784" y="405233"/>
                  </a:lnTo>
                  <a:lnTo>
                    <a:pt x="144272" y="449167"/>
                  </a:lnTo>
                  <a:lnTo>
                    <a:pt x="157955" y="496958"/>
                  </a:lnTo>
                  <a:lnTo>
                    <a:pt x="167836" y="548608"/>
                  </a:lnTo>
                  <a:lnTo>
                    <a:pt x="173916" y="604115"/>
                  </a:lnTo>
                  <a:lnTo>
                    <a:pt x="176196" y="663479"/>
                  </a:lnTo>
                  <a:lnTo>
                    <a:pt x="177744" y="604091"/>
                  </a:lnTo>
                  <a:lnTo>
                    <a:pt x="183147" y="548513"/>
                  </a:lnTo>
                  <a:lnTo>
                    <a:pt x="192406" y="496744"/>
                  </a:lnTo>
                  <a:lnTo>
                    <a:pt x="205517" y="448786"/>
                  </a:lnTo>
                  <a:lnTo>
                    <a:pt x="222480" y="404637"/>
                  </a:lnTo>
                  <a:lnTo>
                    <a:pt x="243294" y="364299"/>
                  </a:lnTo>
                  <a:lnTo>
                    <a:pt x="267956" y="327771"/>
                  </a:lnTo>
                  <a:lnTo>
                    <a:pt x="296465" y="295052"/>
                  </a:lnTo>
                  <a:lnTo>
                    <a:pt x="324460" y="257935"/>
                  </a:lnTo>
                  <a:lnTo>
                    <a:pt x="341146" y="216213"/>
                  </a:lnTo>
                  <a:lnTo>
                    <a:pt x="346535" y="172227"/>
                  </a:lnTo>
                  <a:lnTo>
                    <a:pt x="340642" y="128315"/>
                  </a:lnTo>
                  <a:lnTo>
                    <a:pt x="323482" y="86816"/>
                  </a:lnTo>
                  <a:lnTo>
                    <a:pt x="295068" y="50069"/>
                  </a:lnTo>
                  <a:lnTo>
                    <a:pt x="257950" y="22074"/>
                  </a:lnTo>
                  <a:lnTo>
                    <a:pt x="216225" y="5389"/>
                  </a:lnTo>
                  <a:lnTo>
                    <a:pt x="172227" y="0"/>
                  </a:lnTo>
                  <a:close/>
                </a:path>
              </a:pathLst>
            </a:custGeom>
            <a:solidFill>
              <a:srgbClr val="92D050"/>
            </a:solidFill>
          </p:spPr>
          <p:txBody>
            <a:bodyPr wrap="square" lIns="0" tIns="0" rIns="0" bIns="0" rtlCol="0"/>
            <a:lstStyle/>
            <a:p>
              <a:endParaRPr/>
            </a:p>
          </p:txBody>
        </p:sp>
        <p:sp>
          <p:nvSpPr>
            <p:cNvPr id="75" name="object 75"/>
            <p:cNvSpPr/>
            <p:nvPr/>
          </p:nvSpPr>
          <p:spPr>
            <a:xfrm>
              <a:off x="6473904" y="1984851"/>
              <a:ext cx="346710" cy="663575"/>
            </a:xfrm>
            <a:custGeom>
              <a:avLst/>
              <a:gdLst/>
              <a:ahLst/>
              <a:cxnLst/>
              <a:rect l="l" t="t" r="r" b="b"/>
              <a:pathLst>
                <a:path w="346709" h="663575">
                  <a:moveTo>
                    <a:pt x="295068" y="50069"/>
                  </a:moveTo>
                  <a:lnTo>
                    <a:pt x="323482" y="86816"/>
                  </a:lnTo>
                  <a:lnTo>
                    <a:pt x="340642" y="128315"/>
                  </a:lnTo>
                  <a:lnTo>
                    <a:pt x="346535" y="172227"/>
                  </a:lnTo>
                  <a:lnTo>
                    <a:pt x="341146" y="216213"/>
                  </a:lnTo>
                  <a:lnTo>
                    <a:pt x="324460" y="257935"/>
                  </a:lnTo>
                  <a:lnTo>
                    <a:pt x="296465" y="295052"/>
                  </a:lnTo>
                  <a:lnTo>
                    <a:pt x="267956" y="327771"/>
                  </a:lnTo>
                  <a:lnTo>
                    <a:pt x="243294" y="364299"/>
                  </a:lnTo>
                  <a:lnTo>
                    <a:pt x="222480" y="404637"/>
                  </a:lnTo>
                  <a:lnTo>
                    <a:pt x="205517" y="448786"/>
                  </a:lnTo>
                  <a:lnTo>
                    <a:pt x="192406" y="496744"/>
                  </a:lnTo>
                  <a:lnTo>
                    <a:pt x="183147" y="548513"/>
                  </a:lnTo>
                  <a:lnTo>
                    <a:pt x="177744" y="604091"/>
                  </a:lnTo>
                  <a:lnTo>
                    <a:pt x="176196" y="663479"/>
                  </a:lnTo>
                  <a:lnTo>
                    <a:pt x="173916" y="604115"/>
                  </a:lnTo>
                  <a:lnTo>
                    <a:pt x="167836" y="548608"/>
                  </a:lnTo>
                  <a:lnTo>
                    <a:pt x="157955" y="496958"/>
                  </a:lnTo>
                  <a:lnTo>
                    <a:pt x="144272" y="449167"/>
                  </a:lnTo>
                  <a:lnTo>
                    <a:pt x="126784" y="405233"/>
                  </a:lnTo>
                  <a:lnTo>
                    <a:pt x="105491" y="365156"/>
                  </a:lnTo>
                  <a:lnTo>
                    <a:pt x="80391" y="328937"/>
                  </a:lnTo>
                  <a:lnTo>
                    <a:pt x="51482" y="296576"/>
                  </a:lnTo>
                  <a:lnTo>
                    <a:pt x="23068" y="259776"/>
                  </a:lnTo>
                  <a:lnTo>
                    <a:pt x="5903" y="218241"/>
                  </a:lnTo>
                  <a:lnTo>
                    <a:pt x="0" y="174307"/>
                  </a:lnTo>
                  <a:lnTo>
                    <a:pt x="5367" y="130310"/>
                  </a:lnTo>
                  <a:lnTo>
                    <a:pt x="22016" y="88584"/>
                  </a:lnTo>
                  <a:lnTo>
                    <a:pt x="49958" y="51466"/>
                  </a:lnTo>
                  <a:lnTo>
                    <a:pt x="86759" y="23052"/>
                  </a:lnTo>
                  <a:lnTo>
                    <a:pt x="128294" y="5892"/>
                  </a:lnTo>
                  <a:lnTo>
                    <a:pt x="172227" y="0"/>
                  </a:lnTo>
                  <a:lnTo>
                    <a:pt x="216225" y="5389"/>
                  </a:lnTo>
                  <a:lnTo>
                    <a:pt x="257950" y="22074"/>
                  </a:lnTo>
                  <a:lnTo>
                    <a:pt x="295068" y="50069"/>
                  </a:lnTo>
                </a:path>
              </a:pathLst>
            </a:custGeom>
            <a:ln w="25400">
              <a:solidFill>
                <a:srgbClr val="92D050"/>
              </a:solidFill>
            </a:ln>
          </p:spPr>
          <p:txBody>
            <a:bodyPr wrap="square" lIns="0" tIns="0" rIns="0" bIns="0" rtlCol="0"/>
            <a:lstStyle/>
            <a:p>
              <a:endParaRPr/>
            </a:p>
          </p:txBody>
        </p:sp>
        <p:pic>
          <p:nvPicPr>
            <p:cNvPr id="76" name="object 76"/>
            <p:cNvPicPr/>
            <p:nvPr/>
          </p:nvPicPr>
          <p:blipFill>
            <a:blip r:embed="rId9" cstate="print"/>
            <a:stretch>
              <a:fillRect/>
            </a:stretch>
          </p:blipFill>
          <p:spPr>
            <a:xfrm>
              <a:off x="6543353" y="2033831"/>
              <a:ext cx="123526" cy="207152"/>
            </a:xfrm>
            <a:prstGeom prst="rect">
              <a:avLst/>
            </a:prstGeom>
          </p:spPr>
        </p:pic>
        <p:sp>
          <p:nvSpPr>
            <p:cNvPr id="77" name="object 77"/>
            <p:cNvSpPr/>
            <p:nvPr/>
          </p:nvSpPr>
          <p:spPr>
            <a:xfrm>
              <a:off x="6695773" y="2580465"/>
              <a:ext cx="346710" cy="663575"/>
            </a:xfrm>
            <a:custGeom>
              <a:avLst/>
              <a:gdLst/>
              <a:ahLst/>
              <a:cxnLst/>
              <a:rect l="l" t="t" r="r" b="b"/>
              <a:pathLst>
                <a:path w="346709" h="663575">
                  <a:moveTo>
                    <a:pt x="172227" y="0"/>
                  </a:moveTo>
                  <a:lnTo>
                    <a:pt x="128294" y="5903"/>
                  </a:lnTo>
                  <a:lnTo>
                    <a:pt x="86759" y="23068"/>
                  </a:lnTo>
                  <a:lnTo>
                    <a:pt x="49958" y="51482"/>
                  </a:lnTo>
                  <a:lnTo>
                    <a:pt x="22016" y="88600"/>
                  </a:lnTo>
                  <a:lnTo>
                    <a:pt x="5367" y="130326"/>
                  </a:lnTo>
                  <a:lnTo>
                    <a:pt x="0" y="174323"/>
                  </a:lnTo>
                  <a:lnTo>
                    <a:pt x="5903" y="218257"/>
                  </a:lnTo>
                  <a:lnTo>
                    <a:pt x="23068" y="259792"/>
                  </a:lnTo>
                  <a:lnTo>
                    <a:pt x="51482" y="296592"/>
                  </a:lnTo>
                  <a:lnTo>
                    <a:pt x="80396" y="328953"/>
                  </a:lnTo>
                  <a:lnTo>
                    <a:pt x="105509" y="365170"/>
                  </a:lnTo>
                  <a:lnTo>
                    <a:pt x="126817" y="405242"/>
                  </a:lnTo>
                  <a:lnTo>
                    <a:pt x="144319" y="449167"/>
                  </a:lnTo>
                  <a:lnTo>
                    <a:pt x="158011" y="496943"/>
                  </a:lnTo>
                  <a:lnTo>
                    <a:pt x="167890" y="548570"/>
                  </a:lnTo>
                  <a:lnTo>
                    <a:pt x="173952" y="604045"/>
                  </a:lnTo>
                  <a:lnTo>
                    <a:pt x="176196" y="663368"/>
                  </a:lnTo>
                  <a:lnTo>
                    <a:pt x="177780" y="604022"/>
                  </a:lnTo>
                  <a:lnTo>
                    <a:pt x="183203" y="548475"/>
                  </a:lnTo>
                  <a:lnTo>
                    <a:pt x="192468" y="496729"/>
                  </a:lnTo>
                  <a:lnTo>
                    <a:pt x="205581" y="448786"/>
                  </a:lnTo>
                  <a:lnTo>
                    <a:pt x="222545" y="404647"/>
                  </a:lnTo>
                  <a:lnTo>
                    <a:pt x="243365" y="364313"/>
                  </a:lnTo>
                  <a:lnTo>
                    <a:pt x="268046" y="327786"/>
                  </a:lnTo>
                  <a:lnTo>
                    <a:pt x="296592" y="295068"/>
                  </a:lnTo>
                  <a:lnTo>
                    <a:pt x="324534" y="257950"/>
                  </a:lnTo>
                  <a:lnTo>
                    <a:pt x="341183" y="216225"/>
                  </a:lnTo>
                  <a:lnTo>
                    <a:pt x="346551" y="172227"/>
                  </a:lnTo>
                  <a:lnTo>
                    <a:pt x="340647" y="128294"/>
                  </a:lnTo>
                  <a:lnTo>
                    <a:pt x="323483" y="86759"/>
                  </a:lnTo>
                  <a:lnTo>
                    <a:pt x="295068" y="49958"/>
                  </a:lnTo>
                  <a:lnTo>
                    <a:pt x="257950" y="22016"/>
                  </a:lnTo>
                  <a:lnTo>
                    <a:pt x="216225" y="5367"/>
                  </a:lnTo>
                  <a:lnTo>
                    <a:pt x="172227" y="0"/>
                  </a:lnTo>
                  <a:close/>
                </a:path>
              </a:pathLst>
            </a:custGeom>
            <a:solidFill>
              <a:srgbClr val="08A0D9"/>
            </a:solidFill>
          </p:spPr>
          <p:txBody>
            <a:bodyPr wrap="square" lIns="0" tIns="0" rIns="0" bIns="0" rtlCol="0"/>
            <a:lstStyle/>
            <a:p>
              <a:endParaRPr/>
            </a:p>
          </p:txBody>
        </p:sp>
        <p:sp>
          <p:nvSpPr>
            <p:cNvPr id="78" name="object 78"/>
            <p:cNvSpPr/>
            <p:nvPr/>
          </p:nvSpPr>
          <p:spPr>
            <a:xfrm>
              <a:off x="6695773" y="2580465"/>
              <a:ext cx="346710" cy="663575"/>
            </a:xfrm>
            <a:custGeom>
              <a:avLst/>
              <a:gdLst/>
              <a:ahLst/>
              <a:cxnLst/>
              <a:rect l="l" t="t" r="r" b="b"/>
              <a:pathLst>
                <a:path w="346709" h="663575">
                  <a:moveTo>
                    <a:pt x="295068" y="49958"/>
                  </a:moveTo>
                  <a:lnTo>
                    <a:pt x="323483" y="86759"/>
                  </a:lnTo>
                  <a:lnTo>
                    <a:pt x="340647" y="128294"/>
                  </a:lnTo>
                  <a:lnTo>
                    <a:pt x="346551" y="172227"/>
                  </a:lnTo>
                  <a:lnTo>
                    <a:pt x="341183" y="216225"/>
                  </a:lnTo>
                  <a:lnTo>
                    <a:pt x="324534" y="257950"/>
                  </a:lnTo>
                  <a:lnTo>
                    <a:pt x="296592" y="295068"/>
                  </a:lnTo>
                  <a:lnTo>
                    <a:pt x="268046" y="327786"/>
                  </a:lnTo>
                  <a:lnTo>
                    <a:pt x="243365" y="364313"/>
                  </a:lnTo>
                  <a:lnTo>
                    <a:pt x="222545" y="404647"/>
                  </a:lnTo>
                  <a:lnTo>
                    <a:pt x="205581" y="448786"/>
                  </a:lnTo>
                  <a:lnTo>
                    <a:pt x="192468" y="496729"/>
                  </a:lnTo>
                  <a:lnTo>
                    <a:pt x="183203" y="548475"/>
                  </a:lnTo>
                  <a:lnTo>
                    <a:pt x="177780" y="604022"/>
                  </a:lnTo>
                  <a:lnTo>
                    <a:pt x="176196" y="663368"/>
                  </a:lnTo>
                  <a:lnTo>
                    <a:pt x="173952" y="604045"/>
                  </a:lnTo>
                  <a:lnTo>
                    <a:pt x="167890" y="548570"/>
                  </a:lnTo>
                  <a:lnTo>
                    <a:pt x="158011" y="496943"/>
                  </a:lnTo>
                  <a:lnTo>
                    <a:pt x="144319" y="449167"/>
                  </a:lnTo>
                  <a:lnTo>
                    <a:pt x="126817" y="405242"/>
                  </a:lnTo>
                  <a:lnTo>
                    <a:pt x="105509" y="365170"/>
                  </a:lnTo>
                  <a:lnTo>
                    <a:pt x="80396" y="328953"/>
                  </a:lnTo>
                  <a:lnTo>
                    <a:pt x="51482" y="296592"/>
                  </a:lnTo>
                  <a:lnTo>
                    <a:pt x="23068" y="259792"/>
                  </a:lnTo>
                  <a:lnTo>
                    <a:pt x="5903" y="218257"/>
                  </a:lnTo>
                  <a:lnTo>
                    <a:pt x="0" y="174323"/>
                  </a:lnTo>
                  <a:lnTo>
                    <a:pt x="5367" y="130326"/>
                  </a:lnTo>
                  <a:lnTo>
                    <a:pt x="22016" y="88600"/>
                  </a:lnTo>
                  <a:lnTo>
                    <a:pt x="49958" y="51482"/>
                  </a:lnTo>
                  <a:lnTo>
                    <a:pt x="86759" y="23068"/>
                  </a:lnTo>
                  <a:lnTo>
                    <a:pt x="128294" y="5903"/>
                  </a:lnTo>
                  <a:lnTo>
                    <a:pt x="172227" y="0"/>
                  </a:lnTo>
                  <a:lnTo>
                    <a:pt x="216225" y="5367"/>
                  </a:lnTo>
                  <a:lnTo>
                    <a:pt x="257950" y="22016"/>
                  </a:lnTo>
                  <a:lnTo>
                    <a:pt x="295068" y="49958"/>
                  </a:lnTo>
                  <a:close/>
                </a:path>
              </a:pathLst>
            </a:custGeom>
            <a:ln w="25400">
              <a:solidFill>
                <a:srgbClr val="08A0D9"/>
              </a:solidFill>
            </a:ln>
          </p:spPr>
          <p:txBody>
            <a:bodyPr wrap="square" lIns="0" tIns="0" rIns="0" bIns="0" rtlCol="0"/>
            <a:lstStyle/>
            <a:p>
              <a:endParaRPr/>
            </a:p>
          </p:txBody>
        </p:sp>
        <p:pic>
          <p:nvPicPr>
            <p:cNvPr id="79" name="object 79"/>
            <p:cNvPicPr/>
            <p:nvPr/>
          </p:nvPicPr>
          <p:blipFill>
            <a:blip r:embed="rId14" cstate="print"/>
            <a:stretch>
              <a:fillRect/>
            </a:stretch>
          </p:blipFill>
          <p:spPr>
            <a:xfrm>
              <a:off x="6793992" y="4251960"/>
              <a:ext cx="147827" cy="149351"/>
            </a:xfrm>
            <a:prstGeom prst="rect">
              <a:avLst/>
            </a:prstGeom>
          </p:spPr>
        </p:pic>
        <p:sp>
          <p:nvSpPr>
            <p:cNvPr id="80" name="object 80"/>
            <p:cNvSpPr/>
            <p:nvPr/>
          </p:nvSpPr>
          <p:spPr>
            <a:xfrm>
              <a:off x="6858762" y="2977134"/>
              <a:ext cx="1905" cy="1386840"/>
            </a:xfrm>
            <a:custGeom>
              <a:avLst/>
              <a:gdLst/>
              <a:ahLst/>
              <a:cxnLst/>
              <a:rect l="l" t="t" r="r" b="b"/>
              <a:pathLst>
                <a:path w="1904" h="1386839">
                  <a:moveTo>
                    <a:pt x="1524" y="1386332"/>
                  </a:moveTo>
                  <a:lnTo>
                    <a:pt x="0" y="0"/>
                  </a:lnTo>
                </a:path>
              </a:pathLst>
            </a:custGeom>
            <a:ln w="28575">
              <a:solidFill>
                <a:srgbClr val="08A0D9"/>
              </a:solidFill>
            </a:ln>
          </p:spPr>
          <p:txBody>
            <a:bodyPr wrap="square" lIns="0" tIns="0" rIns="0" bIns="0" rtlCol="0"/>
            <a:lstStyle/>
            <a:p>
              <a:endParaRPr/>
            </a:p>
          </p:txBody>
        </p:sp>
        <p:sp>
          <p:nvSpPr>
            <p:cNvPr id="81" name="object 81"/>
            <p:cNvSpPr/>
            <p:nvPr/>
          </p:nvSpPr>
          <p:spPr>
            <a:xfrm>
              <a:off x="6776525" y="2616182"/>
              <a:ext cx="123825" cy="257175"/>
            </a:xfrm>
            <a:custGeom>
              <a:avLst/>
              <a:gdLst/>
              <a:ahLst/>
              <a:cxnLst/>
              <a:rect l="l" t="t" r="r" b="b"/>
              <a:pathLst>
                <a:path w="123825" h="257175">
                  <a:moveTo>
                    <a:pt x="33663" y="0"/>
                  </a:moveTo>
                  <a:lnTo>
                    <a:pt x="9180" y="0"/>
                  </a:lnTo>
                  <a:lnTo>
                    <a:pt x="0" y="155695"/>
                  </a:lnTo>
                  <a:lnTo>
                    <a:pt x="0" y="257078"/>
                  </a:lnTo>
                  <a:lnTo>
                    <a:pt x="24483" y="226696"/>
                  </a:lnTo>
                  <a:lnTo>
                    <a:pt x="24482" y="197468"/>
                  </a:lnTo>
                  <a:lnTo>
                    <a:pt x="48035" y="197468"/>
                  </a:lnTo>
                  <a:lnTo>
                    <a:pt x="81695" y="155696"/>
                  </a:lnTo>
                  <a:lnTo>
                    <a:pt x="42845" y="155695"/>
                  </a:lnTo>
                  <a:lnTo>
                    <a:pt x="33663" y="0"/>
                  </a:lnTo>
                  <a:close/>
                </a:path>
                <a:path w="123825" h="257175">
                  <a:moveTo>
                    <a:pt x="123525" y="103785"/>
                  </a:moveTo>
                  <a:lnTo>
                    <a:pt x="42845" y="155695"/>
                  </a:lnTo>
                  <a:lnTo>
                    <a:pt x="81695" y="155696"/>
                  </a:lnTo>
                  <a:lnTo>
                    <a:pt x="123525" y="103785"/>
                  </a:lnTo>
                  <a:close/>
                </a:path>
              </a:pathLst>
            </a:custGeom>
            <a:solidFill>
              <a:srgbClr val="000000">
                <a:alpha val="49803"/>
              </a:srgbClr>
            </a:solidFill>
          </p:spPr>
          <p:txBody>
            <a:bodyPr wrap="square" lIns="0" tIns="0" rIns="0" bIns="0" rtlCol="0"/>
            <a:lstStyle/>
            <a:p>
              <a:endParaRPr/>
            </a:p>
          </p:txBody>
        </p:sp>
        <p:sp>
          <p:nvSpPr>
            <p:cNvPr id="82" name="object 82"/>
            <p:cNvSpPr/>
            <p:nvPr/>
          </p:nvSpPr>
          <p:spPr>
            <a:xfrm>
              <a:off x="6638131" y="3212306"/>
              <a:ext cx="346710" cy="663575"/>
            </a:xfrm>
            <a:custGeom>
              <a:avLst/>
              <a:gdLst/>
              <a:ahLst/>
              <a:cxnLst/>
              <a:rect l="l" t="t" r="r" b="b"/>
              <a:pathLst>
                <a:path w="346709" h="663575">
                  <a:moveTo>
                    <a:pt x="172227" y="0"/>
                  </a:moveTo>
                  <a:lnTo>
                    <a:pt x="128315" y="5892"/>
                  </a:lnTo>
                  <a:lnTo>
                    <a:pt x="86816" y="23052"/>
                  </a:lnTo>
                  <a:lnTo>
                    <a:pt x="50069" y="51466"/>
                  </a:lnTo>
                  <a:lnTo>
                    <a:pt x="22074" y="88628"/>
                  </a:lnTo>
                  <a:lnTo>
                    <a:pt x="5389" y="130366"/>
                  </a:lnTo>
                  <a:lnTo>
                    <a:pt x="0" y="174355"/>
                  </a:lnTo>
                  <a:lnTo>
                    <a:pt x="5892" y="218269"/>
                  </a:lnTo>
                  <a:lnTo>
                    <a:pt x="23052" y="259784"/>
                  </a:lnTo>
                  <a:lnTo>
                    <a:pt x="51466" y="296576"/>
                  </a:lnTo>
                  <a:lnTo>
                    <a:pt x="80380" y="328937"/>
                  </a:lnTo>
                  <a:lnTo>
                    <a:pt x="105495" y="365156"/>
                  </a:lnTo>
                  <a:lnTo>
                    <a:pt x="126808" y="405233"/>
                  </a:lnTo>
                  <a:lnTo>
                    <a:pt x="144319" y="449167"/>
                  </a:lnTo>
                  <a:lnTo>
                    <a:pt x="158026" y="496958"/>
                  </a:lnTo>
                  <a:lnTo>
                    <a:pt x="167927" y="548608"/>
                  </a:lnTo>
                  <a:lnTo>
                    <a:pt x="174021" y="604115"/>
                  </a:lnTo>
                  <a:lnTo>
                    <a:pt x="176307" y="663479"/>
                  </a:lnTo>
                  <a:lnTo>
                    <a:pt x="177855" y="604091"/>
                  </a:lnTo>
                  <a:lnTo>
                    <a:pt x="183259" y="548513"/>
                  </a:lnTo>
                  <a:lnTo>
                    <a:pt x="192517" y="496744"/>
                  </a:lnTo>
                  <a:lnTo>
                    <a:pt x="205628" y="448786"/>
                  </a:lnTo>
                  <a:lnTo>
                    <a:pt x="222592" y="404637"/>
                  </a:lnTo>
                  <a:lnTo>
                    <a:pt x="243405" y="364299"/>
                  </a:lnTo>
                  <a:lnTo>
                    <a:pt x="268067" y="327771"/>
                  </a:lnTo>
                  <a:lnTo>
                    <a:pt x="296576" y="295052"/>
                  </a:lnTo>
                  <a:lnTo>
                    <a:pt x="324562" y="257935"/>
                  </a:lnTo>
                  <a:lnTo>
                    <a:pt x="341224" y="216213"/>
                  </a:lnTo>
                  <a:lnTo>
                    <a:pt x="346582" y="172227"/>
                  </a:lnTo>
                  <a:lnTo>
                    <a:pt x="340659" y="128315"/>
                  </a:lnTo>
                  <a:lnTo>
                    <a:pt x="323476" y="86816"/>
                  </a:lnTo>
                  <a:lnTo>
                    <a:pt x="295052" y="50069"/>
                  </a:lnTo>
                  <a:lnTo>
                    <a:pt x="257935" y="22074"/>
                  </a:lnTo>
                  <a:lnTo>
                    <a:pt x="216213" y="5389"/>
                  </a:lnTo>
                  <a:lnTo>
                    <a:pt x="172227" y="0"/>
                  </a:lnTo>
                  <a:close/>
                </a:path>
              </a:pathLst>
            </a:custGeom>
            <a:solidFill>
              <a:srgbClr val="08A0D9"/>
            </a:solidFill>
          </p:spPr>
          <p:txBody>
            <a:bodyPr wrap="square" lIns="0" tIns="0" rIns="0" bIns="0" rtlCol="0"/>
            <a:lstStyle/>
            <a:p>
              <a:endParaRPr/>
            </a:p>
          </p:txBody>
        </p:sp>
        <p:sp>
          <p:nvSpPr>
            <p:cNvPr id="83" name="object 83"/>
            <p:cNvSpPr/>
            <p:nvPr/>
          </p:nvSpPr>
          <p:spPr>
            <a:xfrm>
              <a:off x="6638131" y="3212306"/>
              <a:ext cx="346710" cy="663575"/>
            </a:xfrm>
            <a:custGeom>
              <a:avLst/>
              <a:gdLst/>
              <a:ahLst/>
              <a:cxnLst/>
              <a:rect l="l" t="t" r="r" b="b"/>
              <a:pathLst>
                <a:path w="346709" h="663575">
                  <a:moveTo>
                    <a:pt x="295052" y="50069"/>
                  </a:moveTo>
                  <a:lnTo>
                    <a:pt x="323476" y="86816"/>
                  </a:lnTo>
                  <a:lnTo>
                    <a:pt x="340659" y="128315"/>
                  </a:lnTo>
                  <a:lnTo>
                    <a:pt x="346582" y="172227"/>
                  </a:lnTo>
                  <a:lnTo>
                    <a:pt x="341224" y="216213"/>
                  </a:lnTo>
                  <a:lnTo>
                    <a:pt x="324562" y="257935"/>
                  </a:lnTo>
                  <a:lnTo>
                    <a:pt x="296576" y="295052"/>
                  </a:lnTo>
                  <a:lnTo>
                    <a:pt x="268067" y="327771"/>
                  </a:lnTo>
                  <a:lnTo>
                    <a:pt x="243405" y="364299"/>
                  </a:lnTo>
                  <a:lnTo>
                    <a:pt x="222592" y="404637"/>
                  </a:lnTo>
                  <a:lnTo>
                    <a:pt x="205628" y="448786"/>
                  </a:lnTo>
                  <a:lnTo>
                    <a:pt x="192517" y="496744"/>
                  </a:lnTo>
                  <a:lnTo>
                    <a:pt x="183259" y="548513"/>
                  </a:lnTo>
                  <a:lnTo>
                    <a:pt x="177855" y="604091"/>
                  </a:lnTo>
                  <a:lnTo>
                    <a:pt x="176307" y="663479"/>
                  </a:lnTo>
                  <a:lnTo>
                    <a:pt x="174021" y="604115"/>
                  </a:lnTo>
                  <a:lnTo>
                    <a:pt x="167927" y="548608"/>
                  </a:lnTo>
                  <a:lnTo>
                    <a:pt x="158026" y="496958"/>
                  </a:lnTo>
                  <a:lnTo>
                    <a:pt x="144319" y="449167"/>
                  </a:lnTo>
                  <a:lnTo>
                    <a:pt x="126808" y="405233"/>
                  </a:lnTo>
                  <a:lnTo>
                    <a:pt x="105495" y="365156"/>
                  </a:lnTo>
                  <a:lnTo>
                    <a:pt x="80380" y="328937"/>
                  </a:lnTo>
                  <a:lnTo>
                    <a:pt x="51466" y="296576"/>
                  </a:lnTo>
                  <a:lnTo>
                    <a:pt x="23052" y="259784"/>
                  </a:lnTo>
                  <a:lnTo>
                    <a:pt x="5892" y="218269"/>
                  </a:lnTo>
                  <a:lnTo>
                    <a:pt x="0" y="174355"/>
                  </a:lnTo>
                  <a:lnTo>
                    <a:pt x="5389" y="130366"/>
                  </a:lnTo>
                  <a:lnTo>
                    <a:pt x="22074" y="88628"/>
                  </a:lnTo>
                  <a:lnTo>
                    <a:pt x="50069" y="51466"/>
                  </a:lnTo>
                  <a:lnTo>
                    <a:pt x="86816" y="23052"/>
                  </a:lnTo>
                  <a:lnTo>
                    <a:pt x="128315" y="5892"/>
                  </a:lnTo>
                  <a:lnTo>
                    <a:pt x="172227" y="0"/>
                  </a:lnTo>
                  <a:lnTo>
                    <a:pt x="216213" y="5389"/>
                  </a:lnTo>
                  <a:lnTo>
                    <a:pt x="257935" y="22074"/>
                  </a:lnTo>
                  <a:lnTo>
                    <a:pt x="295052" y="50069"/>
                  </a:lnTo>
                  <a:close/>
                </a:path>
              </a:pathLst>
            </a:custGeom>
            <a:ln w="25400">
              <a:solidFill>
                <a:srgbClr val="08A0D9"/>
              </a:solidFill>
            </a:ln>
          </p:spPr>
          <p:txBody>
            <a:bodyPr wrap="square" lIns="0" tIns="0" rIns="0" bIns="0" rtlCol="0"/>
            <a:lstStyle/>
            <a:p>
              <a:endParaRPr/>
            </a:p>
          </p:txBody>
        </p:sp>
        <p:pic>
          <p:nvPicPr>
            <p:cNvPr id="84" name="object 84"/>
            <p:cNvPicPr/>
            <p:nvPr/>
          </p:nvPicPr>
          <p:blipFill>
            <a:blip r:embed="rId19" cstate="print"/>
            <a:stretch>
              <a:fillRect/>
            </a:stretch>
          </p:blipFill>
          <p:spPr>
            <a:xfrm>
              <a:off x="6724142" y="4203446"/>
              <a:ext cx="174751" cy="173228"/>
            </a:xfrm>
            <a:prstGeom prst="rect">
              <a:avLst/>
            </a:prstGeom>
          </p:spPr>
        </p:pic>
        <p:sp>
          <p:nvSpPr>
            <p:cNvPr id="85" name="object 85"/>
            <p:cNvSpPr/>
            <p:nvPr/>
          </p:nvSpPr>
          <p:spPr>
            <a:xfrm>
              <a:off x="6811518" y="3600450"/>
              <a:ext cx="1905" cy="693420"/>
            </a:xfrm>
            <a:custGeom>
              <a:avLst/>
              <a:gdLst/>
              <a:ahLst/>
              <a:cxnLst/>
              <a:rect l="l" t="t" r="r" b="b"/>
              <a:pathLst>
                <a:path w="1904" h="693420">
                  <a:moveTo>
                    <a:pt x="1524" y="693166"/>
                  </a:moveTo>
                  <a:lnTo>
                    <a:pt x="0" y="0"/>
                  </a:lnTo>
                </a:path>
              </a:pathLst>
            </a:custGeom>
            <a:ln w="28575">
              <a:solidFill>
                <a:srgbClr val="08A0D9"/>
              </a:solidFill>
            </a:ln>
          </p:spPr>
          <p:txBody>
            <a:bodyPr wrap="square" lIns="0" tIns="0" rIns="0" bIns="0" rtlCol="0"/>
            <a:lstStyle/>
            <a:p>
              <a:endParaRPr/>
            </a:p>
          </p:txBody>
        </p:sp>
        <p:sp>
          <p:nvSpPr>
            <p:cNvPr id="86" name="object 86"/>
            <p:cNvSpPr/>
            <p:nvPr/>
          </p:nvSpPr>
          <p:spPr>
            <a:xfrm>
              <a:off x="6712517" y="3257786"/>
              <a:ext cx="123825" cy="257175"/>
            </a:xfrm>
            <a:custGeom>
              <a:avLst/>
              <a:gdLst/>
              <a:ahLst/>
              <a:cxnLst/>
              <a:rect l="l" t="t" r="r" b="b"/>
              <a:pathLst>
                <a:path w="123825" h="257175">
                  <a:moveTo>
                    <a:pt x="33663" y="0"/>
                  </a:moveTo>
                  <a:lnTo>
                    <a:pt x="9180" y="0"/>
                  </a:lnTo>
                  <a:lnTo>
                    <a:pt x="0" y="155695"/>
                  </a:lnTo>
                  <a:lnTo>
                    <a:pt x="0" y="257078"/>
                  </a:lnTo>
                  <a:lnTo>
                    <a:pt x="24483" y="226695"/>
                  </a:lnTo>
                  <a:lnTo>
                    <a:pt x="24482" y="197468"/>
                  </a:lnTo>
                  <a:lnTo>
                    <a:pt x="48035" y="197468"/>
                  </a:lnTo>
                  <a:lnTo>
                    <a:pt x="81695" y="155696"/>
                  </a:lnTo>
                  <a:lnTo>
                    <a:pt x="42845" y="155695"/>
                  </a:lnTo>
                  <a:lnTo>
                    <a:pt x="33663" y="0"/>
                  </a:lnTo>
                  <a:close/>
                </a:path>
                <a:path w="123825" h="257175">
                  <a:moveTo>
                    <a:pt x="123525" y="103785"/>
                  </a:moveTo>
                  <a:lnTo>
                    <a:pt x="42845" y="155695"/>
                  </a:lnTo>
                  <a:lnTo>
                    <a:pt x="81695" y="155696"/>
                  </a:lnTo>
                  <a:lnTo>
                    <a:pt x="123525" y="103785"/>
                  </a:lnTo>
                  <a:close/>
                </a:path>
              </a:pathLst>
            </a:custGeom>
            <a:solidFill>
              <a:srgbClr val="000000">
                <a:alpha val="49803"/>
              </a:srgbClr>
            </a:solidFill>
          </p:spPr>
          <p:txBody>
            <a:bodyPr wrap="square" lIns="0" tIns="0" rIns="0" bIns="0" rtlCol="0"/>
            <a:lstStyle/>
            <a:p>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Website&#10;&#10;Description automatically generated">
            <a:extLst>
              <a:ext uri="{FF2B5EF4-FFF2-40B4-BE49-F238E27FC236}">
                <a16:creationId xmlns:a16="http://schemas.microsoft.com/office/drawing/2014/main" id="{C0936CC1-9AB8-8E4B-F04B-588E6055E26B}"/>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219473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BD552412-F8C9-FB53-6316-088FA54390C1}"/>
              </a:ext>
            </a:extLst>
          </p:cNvPr>
          <p:cNvPicPr>
            <a:picLocks noChangeAspect="1"/>
          </p:cNvPicPr>
          <p:nvPr/>
        </p:nvPicPr>
        <p:blipFill rotWithShape="1">
          <a:blip r:embed="rId2"/>
          <a:srcRect b="19"/>
          <a:stretch/>
        </p:blipFill>
        <p:spPr>
          <a:xfrm>
            <a:off x="-32113" y="1282"/>
            <a:ext cx="12191980" cy="6856718"/>
          </a:xfrm>
          <a:prstGeom prst="rect">
            <a:avLst/>
          </a:prstGeom>
        </p:spPr>
      </p:pic>
      <p:pic>
        <p:nvPicPr>
          <p:cNvPr id="6" name="Picture 5">
            <a:extLst>
              <a:ext uri="{FF2B5EF4-FFF2-40B4-BE49-F238E27FC236}">
                <a16:creationId xmlns:a16="http://schemas.microsoft.com/office/drawing/2014/main" id="{A841E7BB-34FD-F8DB-03C0-4E8FBDA89CC1}"/>
              </a:ext>
            </a:extLst>
          </p:cNvPr>
          <p:cNvPicPr>
            <a:picLocks noChangeAspect="1"/>
          </p:cNvPicPr>
          <p:nvPr/>
        </p:nvPicPr>
        <p:blipFill>
          <a:blip r:embed="rId3"/>
          <a:stretch>
            <a:fillRect/>
          </a:stretch>
        </p:blipFill>
        <p:spPr>
          <a:xfrm>
            <a:off x="11686152" y="6610330"/>
            <a:ext cx="304800" cy="238125"/>
          </a:xfrm>
          <a:prstGeom prst="rect">
            <a:avLst/>
          </a:prstGeom>
        </p:spPr>
      </p:pic>
    </p:spTree>
    <p:extLst>
      <p:ext uri="{BB962C8B-B14F-4D97-AF65-F5344CB8AC3E}">
        <p14:creationId xmlns:p14="http://schemas.microsoft.com/office/powerpoint/2010/main" val="4087463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Graphical user interface&#10;&#10;Description automatically generated">
            <a:extLst>
              <a:ext uri="{FF2B5EF4-FFF2-40B4-BE49-F238E27FC236}">
                <a16:creationId xmlns:a16="http://schemas.microsoft.com/office/drawing/2014/main" id="{9754392B-ADA4-1B8B-F575-0FEF63344BFE}"/>
              </a:ext>
            </a:extLst>
          </p:cNvPr>
          <p:cNvPicPr>
            <a:picLocks noChangeAspect="1"/>
          </p:cNvPicPr>
          <p:nvPr/>
        </p:nvPicPr>
        <p:blipFill rotWithShape="1">
          <a:blip r:embed="rId2"/>
          <a:srcRect b="19"/>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F958D928-F9B1-7C29-5FBD-7433D0D9E4C4}"/>
              </a:ext>
            </a:extLst>
          </p:cNvPr>
          <p:cNvPicPr>
            <a:picLocks noChangeAspect="1"/>
          </p:cNvPicPr>
          <p:nvPr/>
        </p:nvPicPr>
        <p:blipFill>
          <a:blip r:embed="rId3"/>
          <a:stretch>
            <a:fillRect/>
          </a:stretch>
        </p:blipFill>
        <p:spPr>
          <a:xfrm>
            <a:off x="11734038" y="6509055"/>
            <a:ext cx="304800" cy="347663"/>
          </a:xfrm>
          <a:prstGeom prst="rect">
            <a:avLst/>
          </a:prstGeom>
        </p:spPr>
      </p:pic>
    </p:spTree>
    <p:extLst>
      <p:ext uri="{BB962C8B-B14F-4D97-AF65-F5344CB8AC3E}">
        <p14:creationId xmlns:p14="http://schemas.microsoft.com/office/powerpoint/2010/main" val="36867554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der Footer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439</TotalTime>
  <Words>2535</Words>
  <Application>Microsoft Office PowerPoint</Application>
  <PresentationFormat>Widescreen</PresentationFormat>
  <Paragraphs>157</Paragraphs>
  <Slides>23</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Avenir 35 Light</vt:lpstr>
      <vt:lpstr>Avenir 95 Black</vt:lpstr>
      <vt:lpstr>Calibri</vt:lpstr>
      <vt:lpstr>Wingdings</vt:lpstr>
      <vt:lpstr>Office Theme</vt:lpstr>
      <vt:lpstr>Header Footer Background</vt:lpstr>
      <vt:lpstr>Fueling a Sustainable WorldTM</vt:lpstr>
      <vt:lpstr>Disclaimers</vt:lpstr>
      <vt:lpstr>PowerPoint Presentation</vt:lpstr>
      <vt:lpstr>PowerPoint Presentation</vt:lpstr>
      <vt:lpstr>231 ACTIVE &amp;  PENDING  PATENTS</vt:lpstr>
      <vt:lpstr>Leading Global Footprint of Select Reference Installations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 Project Economics Transform Our Profitability</vt:lpstr>
      <vt:lpstr>Rialto Bioenergy Facility</vt:lpstr>
      <vt:lpstr>Victorville Facility</vt:lpstr>
      <vt:lpstr>PowerPoint Presentation</vt:lpstr>
      <vt:lpstr>PowerPoint Presentation</vt:lpstr>
      <vt:lpstr>PowerPoint Presentation</vt:lpstr>
      <vt:lpstr>The Market is Rapidly Evolving Creating Powerful  Opportunity for Our Early Mover Advantage</vt:lpstr>
      <vt:lpstr>The Four Pillars of a Compelling Investment Opportunity</vt:lpstr>
      <vt:lpstr>PowerPoint Presentation</vt:lpstr>
      <vt:lpstr>Appendix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Moniz</dc:creator>
  <cp:lastModifiedBy>Avi Dalfen</cp:lastModifiedBy>
  <cp:revision>66</cp:revision>
  <dcterms:created xsi:type="dcterms:W3CDTF">2021-09-01T03:49:41Z</dcterms:created>
  <dcterms:modified xsi:type="dcterms:W3CDTF">2022-06-17T22:53:08Z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2021-07-01T00:00:00Z</vt:filetime>
  </property>
  <property fmtid="{D5CDD505-2E9C-101B-9397-08002B2CF9AE}" pid="3" name="Creator">
    <vt:lpwstr>Microsoft® PowerPoint® for Microsoft 365</vt:lpwstr>
  </property>
  <property fmtid="{D5CDD505-2E9C-101B-9397-08002B2CF9AE}" pid="4" name="LastSaved">
    <vt:filetime>2021-09-01T00:00:00Z</vt:filetime>
  </property>
</Properties>
</file>